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329" r:id="rId3"/>
    <p:sldId id="330" r:id="rId4"/>
    <p:sldId id="331" r:id="rId5"/>
    <p:sldId id="332" r:id="rId6"/>
    <p:sldId id="269" r:id="rId7"/>
    <p:sldId id="291" r:id="rId8"/>
    <p:sldId id="321" r:id="rId9"/>
    <p:sldId id="314" r:id="rId10"/>
    <p:sldId id="293" r:id="rId11"/>
    <p:sldId id="29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6A68BB90-5778-4326-979D-20CA2FE98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223F3FB4-3C55-4B52-B0CD-1AE6FEA0A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492AEF01-04E2-445E-ACA9-0C16594A4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AFC13-7BAA-4208-8274-273B286CC68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46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3CED8E5-1EE0-4956-B048-3BF6170DB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7F32-71CD-49AB-A530-5D16AEE04807}" type="datetime1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830F89A-4BF7-43F3-A8D1-61494C6E7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914E1A9-1FAC-4879-BC48-6200EB79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1F29E0-3741-4284-B576-62658629D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80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25+ hình nền iPhone 7 và 7 plus full HD đẹp nhất">
            <a:extLst>
              <a:ext uri="{FF2B5EF4-FFF2-40B4-BE49-F238E27FC236}">
                <a16:creationId xmlns:a16="http://schemas.microsoft.com/office/drawing/2014/main" xmlns="" id="{4F158FDC-C48A-4105-B81E-CAB537FF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62" y="0"/>
            <a:ext cx="12250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13101"/>
            <a:ext cx="12391292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năm ngày 27 tháng 1 năm 2022</a:t>
            </a:r>
          </a:p>
          <a:p>
            <a:pPr algn="ctr">
              <a:lnSpc>
                <a:spcPct val="150000"/>
              </a:lnSpc>
            </a:pPr>
            <a:r>
              <a:rPr lang="en-US" sz="5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 </a:t>
            </a:r>
          </a:p>
          <a:p>
            <a:pPr algn="ctr">
              <a:lnSpc>
                <a:spcPct val="150000"/>
              </a:lnSpc>
            </a:pP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vi-VN" sz="5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 21</a:t>
            </a:r>
            <a:r>
              <a:rPr lang="vi-V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400" b="1" dirty="0" smtClean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4400" b="1" dirty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4400" b="1" dirty="0" smtClean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3CFB7488-E811-42EE-A3A5-80C7ADDE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3" y="163844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III-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0D5CF5E3-DC5D-4A9B-9D79-4C750B25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593" y="175637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1 (Trang 22)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xmlns="" id="{FA1E70AC-AE3C-43D2-9642-C0ED5BAE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3" y="1593680"/>
            <a:ext cx="107656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Min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E44BC8C5-7E5E-4291-AD1C-8C713220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11" y="1081081"/>
            <a:ext cx="10774042" cy="2380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xmlns="" id="{15D760AE-E817-4DCF-893C-4692907FE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1255" y="1729366"/>
            <a:ext cx="9481833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xmlns="" id="{16EA8463-2C99-4BE1-96B2-5CDBB1362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352" y="2492357"/>
            <a:ext cx="164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xmlns="" id="{1B8DA8F2-783F-470F-B857-763170672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0047" y="2468107"/>
            <a:ext cx="4561485" cy="160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0344C9F-CD81-4A8A-9F7A-7CC97AB84B66}"/>
              </a:ext>
            </a:extLst>
          </p:cNvPr>
          <p:cNvCxnSpPr/>
          <p:nvPr/>
        </p:nvCxnSpPr>
        <p:spPr>
          <a:xfrm flipH="1">
            <a:off x="2415664" y="2095146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51E37-47C1-4C21-B638-AC518455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210" y="17705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BBE490-0DCD-4A1E-B1AA-127CD441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115" y="2481074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F25CD3C-008F-48FA-9AEF-322E327A36F7}"/>
              </a:ext>
            </a:extLst>
          </p:cNvPr>
          <p:cNvSpPr/>
          <p:nvPr/>
        </p:nvSpPr>
        <p:spPr>
          <a:xfrm>
            <a:off x="1109023" y="1369548"/>
            <a:ext cx="633478" cy="46196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67EC279-096F-414E-9AE3-C979B1129006}"/>
              </a:ext>
            </a:extLst>
          </p:cNvPr>
          <p:cNvSpPr/>
          <p:nvPr/>
        </p:nvSpPr>
        <p:spPr>
          <a:xfrm>
            <a:off x="2565923" y="2084297"/>
            <a:ext cx="465766" cy="45787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DAC2F61B-DBB6-4898-917E-9695E2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57" y="3791239"/>
            <a:ext cx="1136428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2 (Trang 23)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tâu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-  (…)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hầu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(…)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Hùng</a:t>
            </a:r>
            <a:endParaRPr lang="en-US" altLang="en-US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Line 25">
            <a:extLst>
              <a:ext uri="{FF2B5EF4-FFF2-40B4-BE49-F238E27FC236}">
                <a16:creationId xmlns:a16="http://schemas.microsoft.com/office/drawing/2014/main" xmlns="" id="{6EB0B95E-5D18-456E-BEF5-6F89B893F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146" y="4188883"/>
            <a:ext cx="234880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Line 25">
            <a:extLst>
              <a:ext uri="{FF2B5EF4-FFF2-40B4-BE49-F238E27FC236}">
                <a16:creationId xmlns:a16="http://schemas.microsoft.com/office/drawing/2014/main" xmlns="" id="{55F789FF-0768-4137-8C41-DAD9381F54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329" y="4567649"/>
            <a:ext cx="651020" cy="8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xmlns="" id="{E123D501-7446-49EB-8960-45B9A0A4E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179" y="4188883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B1F7F801-3B1D-4651-9EC4-DCB9C054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61" y="5604297"/>
            <a:ext cx="7526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BF76349F-00B2-4B3A-8127-C49264B0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99" y="6022336"/>
            <a:ext cx="53654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xmlns="" id="{688C287C-16E3-48A4-A690-D8652BEB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324" y="4567650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6F0445-F2D7-4906-9367-B477FA3C77B6}"/>
              </a:ext>
            </a:extLst>
          </p:cNvPr>
          <p:cNvSpPr txBox="1"/>
          <p:nvPr/>
        </p:nvSpPr>
        <p:spPr>
          <a:xfrm>
            <a:off x="1070646" y="373412"/>
            <a:ext cx="884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0E5E58-CF8B-4F84-8955-A256A77D6624}"/>
              </a:ext>
            </a:extLst>
          </p:cNvPr>
          <p:cNvSpPr txBox="1"/>
          <p:nvPr/>
        </p:nvSpPr>
        <p:spPr>
          <a:xfrm>
            <a:off x="1746496" y="960246"/>
            <a:ext cx="8676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7B1D8343-BD13-47F1-969F-2FDD390A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36" y="1627932"/>
            <a:ext cx="11347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(Trang 23)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3E821066-DF4C-4636-8A7B-57F25551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6" y="3062162"/>
            <a:ext cx="10533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            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BF32DD01-65E1-4D5F-AB6B-D2E75E4C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6" y="3844788"/>
            <a:ext cx="10533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54A7E362-F00A-4D0F-B688-F094DB51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05" y="2261914"/>
            <a:ext cx="10533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3797F4F6-BECC-4A94-81CB-56E4A17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933" y="2197240"/>
            <a:ext cx="8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6734C38D-C803-40D7-BF4E-CE26B374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545" y="2997488"/>
            <a:ext cx="3846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xmlns="" id="{223ECDFB-D07A-41E5-827F-AA80AB7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47" y="3771477"/>
            <a:ext cx="809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vi-VN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xmlns="" id="{7682E1AB-2192-4A12-9434-E732364A51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47" y="2167202"/>
            <a:ext cx="3048796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21B6AD-E4DA-4D3C-A860-57C8377AC4B0}"/>
              </a:ext>
            </a:extLst>
          </p:cNvPr>
          <p:cNvSpPr txBox="1"/>
          <p:nvPr/>
        </p:nvSpPr>
        <p:spPr>
          <a:xfrm>
            <a:off x="3088134" y="4948578"/>
            <a:ext cx="486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win 10 Full HD cực đẹp làm hình nền máy tính - Hình Ảnh Đẹp HD">
            <a:extLst>
              <a:ext uri="{FF2B5EF4-FFF2-40B4-BE49-F238E27FC236}">
                <a16:creationId xmlns:a16="http://schemas.microsoft.com/office/drawing/2014/main" xmlns="" id="{8E3CDA9D-629C-47D4-91A0-6399E802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BF53611-ADDC-4684-8945-4646F619FCB8}"/>
              </a:ext>
            </a:extLst>
          </p:cNvPr>
          <p:cNvSpPr txBox="1">
            <a:spLocks/>
          </p:cNvSpPr>
          <p:nvPr/>
        </p:nvSpPr>
        <p:spPr>
          <a:xfrm>
            <a:off x="336958" y="633687"/>
            <a:ext cx="931632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HP001 5 hàng" panose="020B0603050302020204" pitchFamily="34" charset="0"/>
              </a:rPr>
              <a:t>Chào</a:t>
            </a:r>
            <a:r>
              <a:rPr lang="en-US" sz="6600" b="1" dirty="0">
                <a:latin typeface="HP001 5 hàng" panose="020B0603050302020204" pitchFamily="34" charset="0"/>
              </a:rPr>
              <a:t> </a:t>
            </a:r>
            <a:r>
              <a:rPr lang="en-US" sz="6600" b="1" dirty="0" err="1">
                <a:latin typeface="HP001 5 hàng" panose="020B0603050302020204" pitchFamily="34" charset="0"/>
              </a:rPr>
              <a:t>tạm</a:t>
            </a:r>
            <a:r>
              <a:rPr lang="en-US" sz="6600" b="1" dirty="0">
                <a:latin typeface="HP001 5 hàng" panose="020B0603050302020204" pitchFamily="34" charset="0"/>
              </a:rPr>
              <a:t> </a:t>
            </a:r>
            <a:r>
              <a:rPr lang="en-US" sz="6600" b="1" dirty="0" err="1">
                <a:latin typeface="HP001 5 hàng" panose="020B0603050302020204" pitchFamily="34" charset="0"/>
              </a:rPr>
              <a:t>biệt</a:t>
            </a:r>
            <a:r>
              <a:rPr lang="en-US" sz="6600" b="1" dirty="0">
                <a:latin typeface="HP001 5 hàng" panose="020B0603050302020204" pitchFamily="34" charset="0"/>
              </a:rPr>
              <a:t> </a:t>
            </a:r>
            <a:r>
              <a:rPr lang="en-US" sz="6600" b="1" dirty="0" err="1">
                <a:latin typeface="HP001 5 hàng" panose="020B0603050302020204" pitchFamily="34" charset="0"/>
              </a:rPr>
              <a:t>các</a:t>
            </a:r>
            <a:r>
              <a:rPr lang="en-US" sz="6600" b="1" dirty="0">
                <a:latin typeface="HP001 5 hàng" panose="020B0603050302020204" pitchFamily="34" charset="0"/>
              </a:rPr>
              <a:t> </a:t>
            </a:r>
            <a:r>
              <a:rPr lang="en-US" sz="6600" b="1" dirty="0" err="1">
                <a:latin typeface="HP001 5 hàng" panose="020B0603050302020204" pitchFamily="34" charset="0"/>
              </a:rPr>
              <a:t>em</a:t>
            </a:r>
            <a:r>
              <a:rPr lang="en-US" sz="6600" b="1" dirty="0">
                <a:latin typeface="HP001 5 hàng" panose="020B06030503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32131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0" y="959279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b="1" dirty="0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522503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28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câu</a:t>
            </a:r>
            <a:endParaRPr lang="en-US" altLang="vi-VN" sz="28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0" y="25400"/>
            <a:ext cx="12192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1467138"/>
            <a:ext cx="1178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u="sng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2400" b="1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400" b="1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400" b="1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sz="2400" b="1" u="sng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203200" y="55563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27 </a:t>
            </a:r>
            <a:r>
              <a:rPr lang="en-US" altLang="vi-VN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2800" b="1" dirty="0" err="1" smtClean="0">
                <a:solidFill>
                  <a:srgbClr val="0B19C8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2022</a:t>
            </a:r>
            <a:endParaRPr lang="en-US" altLang="vi-VN" sz="28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49" y="1882210"/>
            <a:ext cx="11380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2"/>
                </a:solidFill>
              </a:rPr>
              <a:t>Nắm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được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nối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câu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ghép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bằng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quan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từ</a:t>
            </a:r>
            <a:r>
              <a:rPr lang="en-US" sz="2400" dirty="0" smtClean="0">
                <a:solidFill>
                  <a:schemeClr val="tx2"/>
                </a:solidFill>
              </a:rPr>
              <a:t> ( </a:t>
            </a:r>
            <a:r>
              <a:rPr lang="en-US" sz="2400" dirty="0" err="1" smtClean="0">
                <a:solidFill>
                  <a:schemeClr val="tx2"/>
                </a:solidFill>
              </a:rPr>
              <a:t>Nội</a:t>
            </a:r>
            <a:r>
              <a:rPr lang="en-US" sz="2400" dirty="0" smtClean="0">
                <a:solidFill>
                  <a:schemeClr val="tx2"/>
                </a:solidFill>
              </a:rPr>
              <a:t> dung </a:t>
            </a:r>
            <a:r>
              <a:rPr lang="en-US" sz="2400" dirty="0" err="1" smtClean="0">
                <a:solidFill>
                  <a:schemeClr val="tx2"/>
                </a:solidFill>
              </a:rPr>
              <a:t>ghi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nhớ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vi-VN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Nhận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được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quan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từ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cặp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quan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từ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được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sử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dụng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câu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ghép</a:t>
            </a:r>
            <a:r>
              <a:rPr lang="en-US" sz="2400" dirty="0" smtClean="0">
                <a:solidFill>
                  <a:schemeClr val="tx2"/>
                </a:solidFill>
              </a:rPr>
              <a:t> (BT1); </a:t>
            </a:r>
            <a:r>
              <a:rPr lang="en-US" sz="2400" dirty="0" err="1" smtClean="0">
                <a:solidFill>
                  <a:schemeClr val="tx2"/>
                </a:solidFill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quan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từ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nối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câu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ghép</a:t>
            </a:r>
            <a:r>
              <a:rPr lang="en-US" sz="2400" dirty="0" smtClean="0">
                <a:solidFill>
                  <a:schemeClr val="tx2"/>
                </a:solidFill>
              </a:rPr>
              <a:t> (BT3).</a:t>
            </a:r>
            <a:endParaRPr lang="vi-VN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 - HS (M3,4) </a:t>
            </a:r>
            <a:r>
              <a:rPr lang="en-US" sz="2400" dirty="0" err="1" smtClean="0">
                <a:solidFill>
                  <a:schemeClr val="tx2"/>
                </a:solidFill>
              </a:rPr>
              <a:t>giải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thích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được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lí</a:t>
            </a:r>
            <a:r>
              <a:rPr lang="en-US" sz="2400" dirty="0" smtClean="0">
                <a:solidFill>
                  <a:schemeClr val="tx2"/>
                </a:solidFill>
              </a:rPr>
              <a:t> do </a:t>
            </a:r>
            <a:r>
              <a:rPr lang="en-US" sz="2400" dirty="0" err="1" smtClean="0">
                <a:solidFill>
                  <a:schemeClr val="tx2"/>
                </a:solidFill>
              </a:rPr>
              <a:t>vì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lược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bớt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quan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từ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đoạn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văn</a:t>
            </a:r>
            <a:r>
              <a:rPr lang="en-US" sz="2400" dirty="0" smtClean="0">
                <a:solidFill>
                  <a:schemeClr val="tx2"/>
                </a:solidFill>
              </a:rPr>
              <a:t> ở BT2 </a:t>
            </a:r>
            <a:endParaRPr lang="vi-VN" sz="2400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</a:rPr>
              <a:t>Yêu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thích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học</a:t>
            </a:r>
            <a:endParaRPr lang="vi-VN" sz="2400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ngữ,năng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dirty="0">
              <a:solidFill>
                <a:schemeClr val="tx2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008" y="4438957"/>
            <a:ext cx="914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* </a:t>
            </a:r>
            <a:r>
              <a:rPr lang="en-US" sz="2400" b="0" dirty="0" err="1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TrÎ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häc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 hoµ </a:t>
            </a:r>
            <a:r>
              <a:rPr lang="en-US" sz="2400" b="0" dirty="0" err="1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nhËp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viÕt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 l¹i </a:t>
            </a:r>
            <a:r>
              <a:rPr lang="en-US" sz="2400" b="0" dirty="0" err="1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bµi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1      </a:t>
            </a:r>
            <a:endParaRPr lang="vi-VN" dirty="0"/>
          </a:p>
        </p:txBody>
      </p:sp>
    </p:spTree>
    <p:extLst>
      <p:ext uri="{BB962C8B-B14F-4D97-AF65-F5344CB8AC3E}">
        <p14:creationId xmlns="" xmlns:p14="http://schemas.microsoft.com/office/powerpoint/2010/main" val="18400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2" name="Picture 4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1021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34936" y="3639519"/>
            <a:ext cx="7467600" cy="1600200"/>
            <a:chOff x="2362200" y="4495800"/>
            <a:chExt cx="7467600" cy="1600200"/>
          </a:xfrm>
        </p:grpSpPr>
        <p:sp>
          <p:nvSpPr>
            <p:cNvPr id="4" name="Cloud 3"/>
            <p:cNvSpPr/>
            <p:nvPr/>
          </p:nvSpPr>
          <p:spPr>
            <a:xfrm>
              <a:off x="2362200" y="4495800"/>
              <a:ext cx="7467600" cy="1600200"/>
            </a:xfrm>
            <a:prstGeom prst="cloud">
              <a:avLst/>
            </a:prstGeom>
            <a:solidFill>
              <a:srgbClr val="377F85"/>
            </a:solidFill>
            <a:ln w="28575">
              <a:solidFill>
                <a:srgbClr val="FFC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4418" y="4800600"/>
              <a:ext cx="53686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1B00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239"/>
          <p:cNvSpPr txBox="1">
            <a:spLocks noChangeArrowheads="1"/>
          </p:cNvSpPr>
          <p:nvPr/>
        </p:nvSpPr>
        <p:spPr bwMode="auto">
          <a:xfrm>
            <a:off x="1812604" y="5312045"/>
            <a:ext cx="8857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4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3600" dirty="0">
              <a:solidFill>
                <a:srgbClr val="1B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58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1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cách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2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trực</a:t>
              </a:r>
              <a:r>
                <a: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tiếp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và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tác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dụng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endPara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713509" y="3980482"/>
            <a:ext cx="11021291" cy="934418"/>
            <a:chOff x="713509" y="2133600"/>
            <a:chExt cx="11021291" cy="934418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685800" y="5103464"/>
            <a:ext cx="11021291" cy="934418"/>
            <a:chOff x="713509" y="2133600"/>
            <a:chExt cx="11021291" cy="934418"/>
          </a:xfrm>
          <a:solidFill>
            <a:srgbClr val="00FFFF"/>
          </a:solidFill>
        </p:grpSpPr>
        <p:sp>
          <p:nvSpPr>
            <p:cNvPr id="17" name="Rounded Rectangle 16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Nối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bằng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dấu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chấm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phẩy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43409" y="2719431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178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85801" y="381000"/>
            <a:ext cx="9906000" cy="10471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1B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436" y="228600"/>
            <a:ext cx="11658600" cy="6400800"/>
          </a:xfrm>
          <a:prstGeom prst="roundRect">
            <a:avLst>
              <a:gd name="adj" fmla="val 7143"/>
            </a:avLst>
          </a:prstGeom>
          <a:noFill/>
          <a:ln w="254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713509" y="1740655"/>
            <a:ext cx="11021291" cy="934418"/>
            <a:chOff x="713509" y="2133600"/>
            <a:chExt cx="11021291" cy="934418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Danh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685800" y="2893664"/>
            <a:ext cx="11021291" cy="934418"/>
            <a:chOff x="713509" y="2133600"/>
            <a:chExt cx="11021291" cy="93441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Động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713509" y="3980482"/>
            <a:ext cx="11021291" cy="934418"/>
            <a:chOff x="713509" y="2133600"/>
            <a:chExt cx="11021291" cy="934418"/>
          </a:xfrm>
          <a:solidFill>
            <a:srgbClr val="FFFF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Đại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685800" y="5103464"/>
            <a:ext cx="11021291" cy="934418"/>
            <a:chOff x="713509" y="2133600"/>
            <a:chExt cx="11021291" cy="934418"/>
          </a:xfrm>
          <a:solidFill>
            <a:srgbClr val="00FFFF"/>
          </a:solidFill>
        </p:grpSpPr>
        <p:sp>
          <p:nvSpPr>
            <p:cNvPr id="17" name="Rounded Rectangle 16"/>
            <p:cNvSpPr/>
            <p:nvPr/>
          </p:nvSpPr>
          <p:spPr>
            <a:xfrm>
              <a:off x="1524000" y="2258290"/>
              <a:ext cx="10210800" cy="68580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397B0D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Quan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hệ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" panose="020B0500000000000000" pitchFamily="34" charset="-93"/>
                  <a:cs typeface="Times New Roman" panose="02020603050405020304" pitchFamily="18" charset="0"/>
                </a:rPr>
                <a:t>từ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" panose="020B0500000000000000" pitchFamily="34" charset="-93"/>
                <a:cs typeface="Times New Roman" panose="02020603050405020304" pitchFamily="18" charset="0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713509" y="2133600"/>
              <a:ext cx="914400" cy="934418"/>
            </a:xfrm>
            <a:prstGeom prst="diamond">
              <a:avLst/>
            </a:prstGeom>
            <a:grpFill/>
            <a:ln>
              <a:solidFill>
                <a:srgbClr val="FF0000"/>
              </a:solidFill>
            </a:ln>
            <a:effectLst>
              <a:glow rad="101600">
                <a:srgbClr val="7030A0">
                  <a:alpha val="60000"/>
                </a:srgb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43409" y="4994791"/>
            <a:ext cx="1199182" cy="119918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348" y="245390"/>
            <a:ext cx="1385274" cy="1380355"/>
          </a:xfrm>
          <a:prstGeom prst="rect">
            <a:avLst/>
          </a:prstGeom>
          <a:effectLst>
            <a:glow rad="127000">
              <a:srgbClr val="00FF4E">
                <a:alpha val="50000"/>
              </a:srgbClr>
            </a:glow>
          </a:effectLst>
        </p:spPr>
      </p:pic>
      <p:sp>
        <p:nvSpPr>
          <p:cNvPr id="21" name="Oval 20"/>
          <p:cNvSpPr/>
          <p:nvPr/>
        </p:nvSpPr>
        <p:spPr>
          <a:xfrm>
            <a:off x="10742304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57802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73300" y="434122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88798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131" y="46899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3300" y="45155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788798" y="45995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99131" y="4554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809462" y="476744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24962" y="484495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804296" y="45091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801477" y="432833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86452" y="430247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801477" y="43153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801477" y="432188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78465" y="424436"/>
            <a:ext cx="990600" cy="990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99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29E2D-563D-4F64-BF73-D6540AFD7608}"/>
              </a:ext>
            </a:extLst>
          </p:cNvPr>
          <p:cNvSpPr txBox="1"/>
          <p:nvPr/>
        </p:nvSpPr>
        <p:spPr>
          <a:xfrm>
            <a:off x="3597437" y="-6292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5D775245-2811-41CA-87D6-EB3A7C98AB7D}"/>
              </a:ext>
            </a:extLst>
          </p:cNvPr>
          <p:cNvSpPr/>
          <p:nvPr/>
        </p:nvSpPr>
        <p:spPr>
          <a:xfrm>
            <a:off x="3407036" y="2195379"/>
            <a:ext cx="5966690" cy="222665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49C6284-B2D2-46AE-ADA7-51F3282F2783}"/>
              </a:ext>
            </a:extLst>
          </p:cNvPr>
          <p:cNvSpPr txBox="1">
            <a:spLocks/>
          </p:cNvSpPr>
          <p:nvPr/>
        </p:nvSpPr>
        <p:spPr>
          <a:xfrm>
            <a:off x="4578872" y="2978383"/>
            <a:ext cx="3623017" cy="66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4784BD-96EF-4ED0-91FA-08058A6F46A0}"/>
              </a:ext>
            </a:extLst>
          </p:cNvPr>
          <p:cNvSpPr txBox="1"/>
          <p:nvPr/>
        </p:nvSpPr>
        <p:spPr>
          <a:xfrm>
            <a:off x="3521543" y="52519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DF04B0F3-4541-4E05-9400-C191F844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26" y="175451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70CED006-4B8A-48CD-AAF0-145C2B7E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79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150000"/>
              </a:lnSpc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xmlns="" id="{8A6E551E-D509-4489-A2A8-C87BB2A0B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081" y="2211715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xmlns="" id="{82A63170-4535-4A69-97BC-B13B679F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17" y="1149533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xmlns="" id="{44CD46D3-0A34-4ADF-84E5-C2EFD29BC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xmlns="" id="{A96E9612-6CC2-4D6D-8443-0264A5ED3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xmlns="" id="{71EC8CD3-4C49-49B2-B34B-BA1020313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xmlns="" id="{D4CEC894-C3BE-4B13-89EE-3494F131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xmlns="" id="{380532A3-EE62-4BA6-B2D9-B721863E7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xmlns="" id="{1B3C39A7-D555-4326-8206-B254841B8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7" grpId="0"/>
      <p:bldP spid="22" grpId="0"/>
      <p:bldP spid="23" grpId="0"/>
      <p:bldP spid="24" grpId="0" animBg="1"/>
      <p:bldP spid="25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313B1D-F4D9-439B-9300-2102174C939E}"/>
              </a:ext>
            </a:extLst>
          </p:cNvPr>
          <p:cNvSpPr txBox="1"/>
          <p:nvPr/>
        </p:nvSpPr>
        <p:spPr>
          <a:xfrm>
            <a:off x="3597437" y="194537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A87689-9400-46F3-8009-B9993EF404E6}"/>
              </a:ext>
            </a:extLst>
          </p:cNvPr>
          <p:cNvSpPr txBox="1"/>
          <p:nvPr/>
        </p:nvSpPr>
        <p:spPr>
          <a:xfrm>
            <a:off x="3597437" y="7485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4D4ACE46-80D6-47ED-82E7-736F5381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2" y="1339427"/>
            <a:ext cx="8661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xmlns="" id="{BD41B7AC-DB9B-4C23-B48F-48655A0C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984" y="860130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BE1D5AAD-C514-4801-9A00-C6345918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.”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xmlns="" id="{6B86E6CF-8F7E-4419-A719-74BBFCB9F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xmlns="" id="{6E84EA45-74DC-42AD-BB8F-5FA7A25A9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xmlns="" id="{781D9A9E-373E-4FF7-9573-C08E8D051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0126EAD-76B9-4AD8-A4FC-B1F4A1B58B00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3D703A5-22D3-4D2C-9CB3-D093C2916933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8A6466-5BEF-42A6-977B-4815BBAE3A09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DA833CA-00E0-4396-88A9-7C642195F18D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13">
            <a:extLst>
              <a:ext uri="{FF2B5EF4-FFF2-40B4-BE49-F238E27FC236}">
                <a16:creationId xmlns:a16="http://schemas.microsoft.com/office/drawing/2014/main" xmlns="" id="{DD2369A3-9B27-491B-8006-9786F389D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795" y="3788923"/>
            <a:ext cx="5410598" cy="87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xmlns="" id="{E40B1F29-0E1B-4748-8BAF-532482F14F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8899" y="3769240"/>
            <a:ext cx="1650587" cy="19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xmlns="" id="{111FB048-209E-4D8D-A675-5560FAE83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xmlns="" id="{391027AC-D8AE-4033-88A3-D50F39454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xmlns="" id="{AF08E74E-A633-4006-AC58-314C61063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xmlns="" id="{AEA92247-DB94-4A5A-BE48-99C8469E2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xmlns="" id="{0DF8CD67-6759-4888-B7C8-1928B1C7F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232D0F-CB8D-4604-8A97-2B05E07F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5DB556B-C009-4091-BE48-A2DC99FE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281BDD-FD25-4A83-AAF0-33EA84D6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E1888FF-C084-4CDB-9D68-E6CE70E1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FF37BE-38C5-49A5-812E-D46BB6DE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B230FD5-3235-4A24-9713-E16CEDAB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0B0C872-FE25-4AB3-951B-0CB842F0F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27C3AEB-CBD9-48A3-80E1-B1195C15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1" y="598146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1B180A7-C162-4D32-B327-5D62750F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A5D6E4-1500-40E6-88E2-E31B67E0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31F57C-9F9A-4946-8190-196804A0558C}"/>
              </a:ext>
            </a:extLst>
          </p:cNvPr>
          <p:cNvSpPr txBox="1"/>
          <p:nvPr/>
        </p:nvSpPr>
        <p:spPr>
          <a:xfrm>
            <a:off x="3591083" y="273014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A67539-5364-4557-BE18-63ED06AFBCF3}"/>
              </a:ext>
            </a:extLst>
          </p:cNvPr>
          <p:cNvSpPr txBox="1"/>
          <p:nvPr/>
        </p:nvSpPr>
        <p:spPr>
          <a:xfrm>
            <a:off x="3296070" y="7252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xmlns="" id="{FEFE7D00-BDB2-4ADD-8FEE-6A8F4B20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836874"/>
            <a:ext cx="1844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I-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xét</a:t>
            </a:r>
            <a:endParaRPr lang="vi-VN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xmlns="" id="{4388A7D6-FA20-4C5C-B908-4E48E42E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30" y="1360094"/>
            <a:ext cx="101352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6" name="Group 37">
            <a:extLst>
              <a:ext uri="{FF2B5EF4-FFF2-40B4-BE49-F238E27FC236}">
                <a16:creationId xmlns:a16="http://schemas.microsoft.com/office/drawing/2014/main" xmlns="" id="{D49AD2AF-FD3B-4CAC-9AD1-CC181FF84756}"/>
              </a:ext>
            </a:extLst>
          </p:cNvPr>
          <p:cNvGraphicFramePr>
            <a:graphicFrameLocks/>
          </p:cNvGraphicFramePr>
          <p:nvPr/>
        </p:nvGraphicFramePr>
        <p:xfrm>
          <a:off x="637562" y="1814291"/>
          <a:ext cx="11132191" cy="4502276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7" name="Text Box 17">
            <a:extLst>
              <a:ext uri="{FF2B5EF4-FFF2-40B4-BE49-F238E27FC236}">
                <a16:creationId xmlns:a16="http://schemas.microsoft.com/office/drawing/2014/main" xmlns="" id="{AA03EC4B-593B-4F2B-8096-A39ED679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xmlns="" id="{2DFAB01F-938A-4CF9-A5A0-427F3224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xmlns="" id="{73A5BABF-FCCF-411B-B4D9-B3920555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xmlns="" id="{635D187B-1A37-4AE8-ADF8-E144C7235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xmlns="" id="{04FE7C3E-A20D-49D6-8816-024AB9BAC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xmlns="" id="{37FE12EF-0CEF-4D38-81FF-DF8ABECE7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xmlns="" id="{F5189DB4-A0E0-48E0-9782-1C965A2C7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F3968D5-311E-407D-BF0F-80121ABFE32F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F4CD881-7A1C-4F0D-8984-311A40DE82B2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909A406-C1FF-49D3-876C-124D4E070E2E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AF0B4D8-4510-4FAD-A370-323A37350404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9F9837D-C629-414F-8946-3F7318159DA8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801221-4BC8-4265-90F8-03565DE25D3C}"/>
              </a:ext>
            </a:extLst>
          </p:cNvPr>
          <p:cNvSpPr txBox="1"/>
          <p:nvPr/>
        </p:nvSpPr>
        <p:spPr>
          <a:xfrm>
            <a:off x="3591083" y="264747"/>
            <a:ext cx="5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7E9908-31C5-4F5D-9610-7155F756AACC}"/>
              </a:ext>
            </a:extLst>
          </p:cNvPr>
          <p:cNvSpPr txBox="1"/>
          <p:nvPr/>
        </p:nvSpPr>
        <p:spPr>
          <a:xfrm>
            <a:off x="3296070" y="8175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AutoShape 9">
            <a:extLst>
              <a:ext uri="{FF2B5EF4-FFF2-40B4-BE49-F238E27FC236}">
                <a16:creationId xmlns:a16="http://schemas.microsoft.com/office/drawing/2014/main" xmlns="" id="{6B340620-4E80-4BAE-8AA0-8791B7E7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xmlns="" id="{D291C75C-8C5B-4FBD-984D-8846F3EF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07221902-29DD-480B-8163-09EFF5E7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xmlns="" id="{6FF3B401-9F43-4776-AB6A-B8EA1E3C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xmlns="" id="{C6014A38-EB60-44BE-8856-0CEB49A4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06147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8511AB56-DE22-4257-8FCC-C310ABAE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4551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xmlns="" id="{1E3EE655-3E6A-41E5-8E78-4D7A1CC5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0974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xmlns="" id="{D9F631D6-8FCB-40BD-BAD1-7A80AA6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55546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C87F8-1B14-4880-BA1E-E19C26868F33}"/>
              </a:ext>
            </a:extLst>
          </p:cNvPr>
          <p:cNvSpPr txBox="1"/>
          <p:nvPr/>
        </p:nvSpPr>
        <p:spPr>
          <a:xfrm>
            <a:off x="4836879" y="1392769"/>
            <a:ext cx="226859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131</TotalTime>
  <Words>1212</Words>
  <Application>Microsoft Office PowerPoint</Application>
  <PresentationFormat>Custom</PresentationFormat>
  <Paragraphs>138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Cherry Blossom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Tiết: Luyện từ và câu</dc:title>
  <dc:creator>Admin</dc:creator>
  <cp:lastModifiedBy>MH</cp:lastModifiedBy>
  <cp:revision>15</cp:revision>
  <dcterms:created xsi:type="dcterms:W3CDTF">2021-12-23T12:44:29Z</dcterms:created>
  <dcterms:modified xsi:type="dcterms:W3CDTF">2022-01-22T00:12:18Z</dcterms:modified>
</cp:coreProperties>
</file>