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34" r:id="rId2"/>
    <p:sldId id="258" r:id="rId3"/>
    <p:sldId id="287" r:id="rId4"/>
    <p:sldId id="312" r:id="rId5"/>
    <p:sldId id="289" r:id="rId6"/>
    <p:sldId id="314" r:id="rId7"/>
    <p:sldId id="290" r:id="rId8"/>
    <p:sldId id="315" r:id="rId9"/>
    <p:sldId id="291" r:id="rId10"/>
    <p:sldId id="292" r:id="rId11"/>
    <p:sldId id="318" r:id="rId12"/>
    <p:sldId id="319" r:id="rId13"/>
    <p:sldId id="320" r:id="rId14"/>
    <p:sldId id="294" r:id="rId15"/>
    <p:sldId id="333" r:id="rId16"/>
    <p:sldId id="327" r:id="rId17"/>
    <p:sldId id="326" r:id="rId18"/>
    <p:sldId id="328" r:id="rId19"/>
    <p:sldId id="298" r:id="rId20"/>
    <p:sldId id="301" r:id="rId21"/>
    <p:sldId id="302" r:id="rId22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88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2382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9964B22A-E784-4DB9-8082-5B59397B3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6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EED670CB-0468-4FDC-80AC-4086711CF168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AF781E8A-C96F-4359-B042-DCC7614ABC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50938" y="698500"/>
            <a:ext cx="4652962" cy="3490913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55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8500"/>
            <a:ext cx="4652962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81E8A-C96F-4359-B042-DCC7614ABC6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22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1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9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3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0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1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3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1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6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5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9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6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4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0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ACE4-0E76-453A-9D57-D69B3D2FF601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8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1656588" y="228600"/>
            <a:ext cx="55419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en-US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en-US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/>
          <p:cNvSpPr txBox="1">
            <a:spLocks noChangeArrowheads="1"/>
          </p:cNvSpPr>
          <p:nvPr/>
        </p:nvSpPr>
        <p:spPr bwMode="auto">
          <a:xfrm>
            <a:off x="762000" y="1010551"/>
            <a:ext cx="6248400" cy="10668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kern="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3200" u="sng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endParaRPr lang="en-US" sz="4000" b="0" i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2102065"/>
            <a:ext cx="8610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40360" algn="l"/>
              </a:tabLst>
            </a:pPr>
            <a:r>
              <a:rPr lang="pt-B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</a:p>
          <a:p>
            <a:pPr algn="just">
              <a:tabLst>
                <a:tab pos="340360" algn="l"/>
              </a:tabLst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biểu tượng về thể tích của một hình.</a:t>
            </a:r>
            <a:endParaRPr lang="en-US" sz="3200" dirty="0"/>
          </a:p>
          <a:p>
            <a:pPr algn="just">
              <a:tabLst>
                <a:tab pos="340360" algn="l"/>
              </a:tabLst>
            </a:pPr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Biết so sánh thể tích của hai hình trong một số tình huống đơn giản.</a:t>
            </a:r>
            <a:endParaRPr lang="en-US" sz="3200" dirty="0"/>
          </a:p>
          <a:p>
            <a:pPr algn="just">
              <a:tabLst>
                <a:tab pos="340360" algn="l"/>
              </a:tabLst>
            </a:pP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Yêu thích môn học.</a:t>
            </a:r>
            <a:endParaRPr lang="en-US" sz="3200" dirty="0"/>
          </a:p>
          <a:p>
            <a:pPr marR="15240" algn="just"/>
            <a:r>
              <a:rPr lang="da-D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Những  năng lực phát triển cho HS:NL tư duy, NL tự chủ và tự học, NL giải quyết vấn đề toán học,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56536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9"/>
          <p:cNvSpPr txBox="1">
            <a:spLocks noChangeArrowheads="1"/>
          </p:cNvSpPr>
          <p:nvPr/>
        </p:nvSpPr>
        <p:spPr bwMode="auto">
          <a:xfrm>
            <a:off x="2362200" y="4648206"/>
            <a:ext cx="53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.VnAristote" pitchFamily="34" charset="0"/>
              </a:rPr>
              <a:t>P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715000" y="4648207"/>
            <a:ext cx="68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.VnAristote" pitchFamily="34" charset="0"/>
              </a:rPr>
              <a:t>M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981200" y="2857507"/>
            <a:ext cx="1162050" cy="1809751"/>
            <a:chOff x="624" y="1268"/>
            <a:chExt cx="732" cy="1140"/>
          </a:xfrm>
        </p:grpSpPr>
        <p:sp>
          <p:nvSpPr>
            <p:cNvPr id="20511" name="AutoShape 12"/>
            <p:cNvSpPr>
              <a:spLocks noChangeArrowheads="1"/>
            </p:cNvSpPr>
            <p:nvPr/>
          </p:nvSpPr>
          <p:spPr bwMode="auto">
            <a:xfrm>
              <a:off x="780" y="1676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2" name="AutoShape 13"/>
            <p:cNvSpPr>
              <a:spLocks noChangeArrowheads="1"/>
            </p:cNvSpPr>
            <p:nvPr/>
          </p:nvSpPr>
          <p:spPr bwMode="auto">
            <a:xfrm>
              <a:off x="624" y="183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3" name="AutoShape 14"/>
            <p:cNvSpPr>
              <a:spLocks noChangeArrowheads="1"/>
            </p:cNvSpPr>
            <p:nvPr/>
          </p:nvSpPr>
          <p:spPr bwMode="auto">
            <a:xfrm>
              <a:off x="780" y="1268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4" name="AutoShape 15"/>
            <p:cNvSpPr>
              <a:spLocks noChangeArrowheads="1"/>
            </p:cNvSpPr>
            <p:nvPr/>
          </p:nvSpPr>
          <p:spPr bwMode="auto">
            <a:xfrm>
              <a:off x="624" y="1424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635250" y="3495675"/>
            <a:ext cx="1162050" cy="1168400"/>
            <a:chOff x="1032" y="1672"/>
            <a:chExt cx="732" cy="736"/>
          </a:xfrm>
        </p:grpSpPr>
        <p:sp>
          <p:nvSpPr>
            <p:cNvPr id="20509" name="AutoShape 17"/>
            <p:cNvSpPr>
              <a:spLocks noChangeArrowheads="1"/>
            </p:cNvSpPr>
            <p:nvPr/>
          </p:nvSpPr>
          <p:spPr bwMode="auto">
            <a:xfrm>
              <a:off x="1188" y="167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0" name="AutoShape 18"/>
            <p:cNvSpPr>
              <a:spLocks noChangeArrowheads="1"/>
            </p:cNvSpPr>
            <p:nvPr/>
          </p:nvSpPr>
          <p:spPr bwMode="auto">
            <a:xfrm>
              <a:off x="1032" y="183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7620000" y="4648207"/>
            <a:ext cx="60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.VnAristote" pitchFamily="34" charset="0"/>
              </a:rPr>
              <a:t>N</a:t>
            </a:r>
          </a:p>
        </p:txBody>
      </p:sp>
      <p:sp>
        <p:nvSpPr>
          <p:cNvPr id="20487" name="Text Box 21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9489" name="AutoShape 33"/>
          <p:cNvSpPr>
            <a:spLocks/>
          </p:cNvSpPr>
          <p:nvPr/>
        </p:nvSpPr>
        <p:spPr bwMode="auto">
          <a:xfrm rot="-5400000">
            <a:off x="6819902" y="4457701"/>
            <a:ext cx="228600" cy="16002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algn="ctr"/>
            <a:endParaRPr lang="vi-VN">
              <a:solidFill>
                <a:srgbClr val="0000FF"/>
              </a:solidFill>
            </a:endParaRPr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1981201" y="2862269"/>
            <a:ext cx="1816100" cy="1809751"/>
            <a:chOff x="2648" y="1896"/>
            <a:chExt cx="1144" cy="1140"/>
          </a:xfrm>
        </p:grpSpPr>
        <p:grpSp>
          <p:nvGrpSpPr>
            <p:cNvPr id="20497" name="Group 11"/>
            <p:cNvGrpSpPr>
              <a:grpSpLocks/>
            </p:cNvGrpSpPr>
            <p:nvPr/>
          </p:nvGrpSpPr>
          <p:grpSpPr bwMode="auto">
            <a:xfrm>
              <a:off x="2648" y="1896"/>
              <a:ext cx="732" cy="1140"/>
              <a:chOff x="624" y="1268"/>
              <a:chExt cx="732" cy="1140"/>
            </a:xfrm>
          </p:grpSpPr>
          <p:sp>
            <p:nvSpPr>
              <p:cNvPr id="20501" name="AutoShape 12"/>
              <p:cNvSpPr>
                <a:spLocks noChangeArrowheads="1"/>
              </p:cNvSpPr>
              <p:nvPr/>
            </p:nvSpPr>
            <p:spPr bwMode="auto">
              <a:xfrm>
                <a:off x="780" y="1676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2" name="AutoShape 13"/>
              <p:cNvSpPr>
                <a:spLocks noChangeArrowheads="1"/>
              </p:cNvSpPr>
              <p:nvPr/>
            </p:nvSpPr>
            <p:spPr bwMode="auto">
              <a:xfrm>
                <a:off x="624" y="183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3" name="AutoShape 14"/>
              <p:cNvSpPr>
                <a:spLocks noChangeArrowheads="1"/>
              </p:cNvSpPr>
              <p:nvPr/>
            </p:nvSpPr>
            <p:spPr bwMode="auto">
              <a:xfrm>
                <a:off x="780" y="1268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4" name="AutoShape 15"/>
              <p:cNvSpPr>
                <a:spLocks noChangeArrowheads="1"/>
              </p:cNvSpPr>
              <p:nvPr/>
            </p:nvSpPr>
            <p:spPr bwMode="auto">
              <a:xfrm>
                <a:off x="624" y="1424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20498" name="Group 16"/>
            <p:cNvGrpSpPr>
              <a:grpSpLocks/>
            </p:cNvGrpSpPr>
            <p:nvPr/>
          </p:nvGrpSpPr>
          <p:grpSpPr bwMode="auto">
            <a:xfrm>
              <a:off x="3060" y="2298"/>
              <a:ext cx="732" cy="736"/>
              <a:chOff x="1032" y="1672"/>
              <a:chExt cx="732" cy="736"/>
            </a:xfrm>
          </p:grpSpPr>
          <p:sp>
            <p:nvSpPr>
              <p:cNvPr id="20499" name="AutoShape 17"/>
              <p:cNvSpPr>
                <a:spLocks noChangeArrowheads="1"/>
              </p:cNvSpPr>
              <p:nvPr/>
            </p:nvSpPr>
            <p:spPr bwMode="auto">
              <a:xfrm>
                <a:off x="1188" y="167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0" name="AutoShape 18"/>
              <p:cNvSpPr>
                <a:spLocks noChangeArrowheads="1"/>
              </p:cNvSpPr>
              <p:nvPr/>
            </p:nvSpPr>
            <p:spPr bwMode="auto">
              <a:xfrm>
                <a:off x="1032" y="183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36" name="Rectangle 35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3: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6667502" y="5297275"/>
            <a:ext cx="53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.VnAristote" pitchFamily="34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33079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4.44444E-6 L 0.10348 -0.14814 C 0.12518 -0.18171 0.15764 -0.2 0.1915 -0.2 C 0.23004 -0.2 0.26094 -0.18171 0.28264 -0.14814 L 0.38646 -4.44444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23" y="-10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555 L 0.14236 -0.13333 C 0.17239 -0.16227 0.21719 -0.17778 0.26371 -0.17778 C 0.31701 -0.17778 0.35955 -0.16227 0.38958 -0.13333 L 0.53229 -0.00555 " pathEditMode="relative" rAng="0" ptsTypes="FffFF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15" y="-861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9" grpId="0" animBg="1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6"/>
            <a:ext cx="7010400" cy="3252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52400" y="939231"/>
            <a:ext cx="2234740" cy="584775"/>
            <a:chOff x="228600" y="1295400"/>
            <a:chExt cx="2234740" cy="584775"/>
          </a:xfrm>
        </p:grpSpPr>
        <p:sp>
          <p:nvSpPr>
            <p:cNvPr id="5" name="Rectangle 4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3: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304800" y="4191006"/>
            <a:ext cx="8534400" cy="24483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11" name="Text Box 86"/>
          <p:cNvSpPr txBox="1">
            <a:spLocks noChangeArrowheads="1"/>
          </p:cNvSpPr>
          <p:nvPr/>
        </p:nvSpPr>
        <p:spPr bwMode="auto">
          <a:xfrm>
            <a:off x="221800" y="4191000"/>
            <a:ext cx="8686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 Box 87"/>
          <p:cNvSpPr txBox="1">
            <a:spLocks noChangeArrowheads="1"/>
          </p:cNvSpPr>
          <p:nvPr/>
        </p:nvSpPr>
        <p:spPr bwMode="auto">
          <a:xfrm>
            <a:off x="374202" y="4720987"/>
            <a:ext cx="83058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P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ext Box 88"/>
          <p:cNvSpPr txBox="1">
            <a:spLocks noChangeArrowheads="1"/>
          </p:cNvSpPr>
          <p:nvPr/>
        </p:nvSpPr>
        <p:spPr bwMode="auto">
          <a:xfrm>
            <a:off x="374202" y="5685271"/>
            <a:ext cx="83058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ristote" pitchFamily="34" charset="0"/>
                <a:cs typeface="Times New Roman" pitchFamily="18" charset="0"/>
              </a:rPr>
              <a:t>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ristote" pitchFamily="34" charset="0"/>
                <a:cs typeface="Times New Roman" pitchFamily="18" charset="0"/>
              </a:rPr>
              <a:t>M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ristote" pitchFamily="34" charset="0"/>
                <a:cs typeface="Times New Roman" pitchFamily="18" charset="0"/>
              </a:rPr>
              <a:t>N.</a:t>
            </a:r>
            <a:endParaRPr lang="en-US" sz="2800" dirty="0">
              <a:solidFill>
                <a:srgbClr val="0000FF"/>
              </a:solidFill>
              <a:latin typeface=".VnAristote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51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Process 9"/>
          <p:cNvSpPr/>
          <p:nvPr/>
        </p:nvSpPr>
        <p:spPr>
          <a:xfrm>
            <a:off x="152400" y="1066800"/>
            <a:ext cx="5486400" cy="990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3505202" y="90000"/>
            <a:ext cx="2771775" cy="672000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6324600" y="914400"/>
            <a:ext cx="2209800" cy="1524000"/>
            <a:chOff x="3408" y="1200"/>
            <a:chExt cx="1392" cy="960"/>
          </a:xfrm>
        </p:grpSpPr>
        <p:sp>
          <p:nvSpPr>
            <p:cNvPr id="8272" name="AutoShape 6"/>
            <p:cNvSpPr>
              <a:spLocks noChangeArrowheads="1"/>
            </p:cNvSpPr>
            <p:nvPr/>
          </p:nvSpPr>
          <p:spPr bwMode="auto">
            <a:xfrm>
              <a:off x="3408" y="1200"/>
              <a:ext cx="1392" cy="960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3" name="Line 7"/>
            <p:cNvSpPr>
              <a:spLocks noChangeShapeType="1"/>
            </p:cNvSpPr>
            <p:nvPr/>
          </p:nvSpPr>
          <p:spPr bwMode="auto">
            <a:xfrm>
              <a:off x="3648" y="120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4" name="Line 8"/>
            <p:cNvSpPr>
              <a:spLocks noChangeShapeType="1"/>
            </p:cNvSpPr>
            <p:nvPr/>
          </p:nvSpPr>
          <p:spPr bwMode="auto">
            <a:xfrm>
              <a:off x="3648" y="192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5" name="Line 9"/>
            <p:cNvSpPr>
              <a:spLocks noChangeShapeType="1"/>
            </p:cNvSpPr>
            <p:nvPr/>
          </p:nvSpPr>
          <p:spPr bwMode="auto">
            <a:xfrm flipH="1">
              <a:off x="3408" y="192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AutoShape 10"/>
          <p:cNvSpPr>
            <a:spLocks noChangeArrowheads="1"/>
          </p:cNvSpPr>
          <p:nvPr/>
        </p:nvSpPr>
        <p:spPr bwMode="auto">
          <a:xfrm>
            <a:off x="7086600" y="1905000"/>
            <a:ext cx="457200" cy="457200"/>
          </a:xfrm>
          <a:prstGeom prst="cube">
            <a:avLst>
              <a:gd name="adj" fmla="val 250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096000" y="4449763"/>
            <a:ext cx="60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C</a:t>
            </a:r>
          </a:p>
        </p:txBody>
      </p:sp>
      <p:sp>
        <p:nvSpPr>
          <p:cNvPr id="8200" name="Text Box 12"/>
          <p:cNvSpPr txBox="1">
            <a:spLocks noChangeArrowheads="1"/>
          </p:cNvSpPr>
          <p:nvPr/>
        </p:nvSpPr>
        <p:spPr bwMode="auto">
          <a:xfrm>
            <a:off x="7543800" y="449580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D</a:t>
            </a:r>
          </a:p>
        </p:txBody>
      </p:sp>
      <p:grpSp>
        <p:nvGrpSpPr>
          <p:cNvPr id="8201" name="Group 13"/>
          <p:cNvGrpSpPr>
            <a:grpSpLocks/>
          </p:cNvGrpSpPr>
          <p:nvPr/>
        </p:nvGrpSpPr>
        <p:grpSpPr bwMode="auto">
          <a:xfrm>
            <a:off x="6019800" y="3200400"/>
            <a:ext cx="838200" cy="1371600"/>
            <a:chOff x="3168" y="2304"/>
            <a:chExt cx="528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60" name="Group 14"/>
            <p:cNvGrpSpPr>
              <a:grpSpLocks/>
            </p:cNvGrpSpPr>
            <p:nvPr/>
          </p:nvGrpSpPr>
          <p:grpSpPr bwMode="auto">
            <a:xfrm>
              <a:off x="326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70" name="AutoShape 15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1" name="Rectangle 16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1" name="Group 17"/>
            <p:cNvGrpSpPr>
              <a:grpSpLocks/>
            </p:cNvGrpSpPr>
            <p:nvPr/>
          </p:nvGrpSpPr>
          <p:grpSpPr bwMode="auto">
            <a:xfrm>
              <a:off x="3168" y="2736"/>
              <a:ext cx="432" cy="432"/>
              <a:chOff x="4032" y="2064"/>
              <a:chExt cx="576" cy="576"/>
            </a:xfrm>
            <a:grpFill/>
          </p:grpSpPr>
          <p:sp>
            <p:nvSpPr>
              <p:cNvPr id="8268" name="AutoShape 18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9" name="Rectangle 19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2" name="Group 20"/>
            <p:cNvGrpSpPr>
              <a:grpSpLocks/>
            </p:cNvGrpSpPr>
            <p:nvPr/>
          </p:nvGrpSpPr>
          <p:grpSpPr bwMode="auto">
            <a:xfrm>
              <a:off x="3264" y="2304"/>
              <a:ext cx="432" cy="432"/>
              <a:chOff x="4032" y="2064"/>
              <a:chExt cx="576" cy="576"/>
            </a:xfrm>
            <a:grpFill/>
          </p:grpSpPr>
          <p:sp>
            <p:nvSpPr>
              <p:cNvPr id="8266" name="AutoShape 21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7" name="Rectangle 22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3" name="Group 23"/>
            <p:cNvGrpSpPr>
              <a:grpSpLocks/>
            </p:cNvGrpSpPr>
            <p:nvPr/>
          </p:nvGrpSpPr>
          <p:grpSpPr bwMode="auto">
            <a:xfrm>
              <a:off x="3168" y="2400"/>
              <a:ext cx="432" cy="432"/>
              <a:chOff x="4032" y="2064"/>
              <a:chExt cx="576" cy="576"/>
            </a:xfrm>
            <a:grpFill/>
          </p:grpSpPr>
          <p:sp>
            <p:nvSpPr>
              <p:cNvPr id="8264" name="AutoShape 2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5" name="Rectangle 2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2" name="Group 26"/>
          <p:cNvGrpSpPr>
            <a:grpSpLocks/>
          </p:cNvGrpSpPr>
          <p:nvPr/>
        </p:nvGrpSpPr>
        <p:grpSpPr bwMode="auto">
          <a:xfrm>
            <a:off x="7239000" y="3352800"/>
            <a:ext cx="1752600" cy="1219200"/>
            <a:chOff x="4032" y="2304"/>
            <a:chExt cx="1104" cy="76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48" name="Group 27"/>
            <p:cNvGrpSpPr>
              <a:grpSpLocks/>
            </p:cNvGrpSpPr>
            <p:nvPr/>
          </p:nvGrpSpPr>
          <p:grpSpPr bwMode="auto">
            <a:xfrm>
              <a:off x="4032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8" name="AutoShape 28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9" name="Rectangle 29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49" name="Group 30"/>
            <p:cNvGrpSpPr>
              <a:grpSpLocks/>
            </p:cNvGrpSpPr>
            <p:nvPr/>
          </p:nvGrpSpPr>
          <p:grpSpPr bwMode="auto">
            <a:xfrm>
              <a:off x="4032" y="2304"/>
              <a:ext cx="432" cy="432"/>
              <a:chOff x="4032" y="2400"/>
              <a:chExt cx="432" cy="432"/>
            </a:xfrm>
            <a:grpFill/>
          </p:grpSpPr>
          <p:sp>
            <p:nvSpPr>
              <p:cNvPr id="8256" name="AutoShape 31"/>
              <p:cNvSpPr>
                <a:spLocks noChangeArrowheads="1"/>
              </p:cNvSpPr>
              <p:nvPr/>
            </p:nvSpPr>
            <p:spPr bwMode="auto">
              <a:xfrm>
                <a:off x="4032" y="2400"/>
                <a:ext cx="432" cy="432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7" name="Rectangle 32"/>
              <p:cNvSpPr>
                <a:spLocks noChangeArrowheads="1"/>
              </p:cNvSpPr>
              <p:nvPr/>
            </p:nvSpPr>
            <p:spPr bwMode="auto">
              <a:xfrm>
                <a:off x="4032" y="2508"/>
                <a:ext cx="324" cy="32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50" name="Group 33"/>
            <p:cNvGrpSpPr>
              <a:grpSpLocks/>
            </p:cNvGrpSpPr>
            <p:nvPr/>
          </p:nvGrpSpPr>
          <p:grpSpPr bwMode="auto">
            <a:xfrm>
              <a:off x="4368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4" name="AutoShape 3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5" name="Rectangle 3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51" name="Group 36"/>
            <p:cNvGrpSpPr>
              <a:grpSpLocks/>
            </p:cNvGrpSpPr>
            <p:nvPr/>
          </p:nvGrpSpPr>
          <p:grpSpPr bwMode="auto">
            <a:xfrm>
              <a:off x="470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2" name="AutoShape 3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3" name="Rectangle 3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3" name="Group 39"/>
          <p:cNvGrpSpPr>
            <a:grpSpLocks/>
          </p:cNvGrpSpPr>
          <p:nvPr/>
        </p:nvGrpSpPr>
        <p:grpSpPr bwMode="auto">
          <a:xfrm>
            <a:off x="5791200" y="5029200"/>
            <a:ext cx="1371600" cy="1371600"/>
            <a:chOff x="1488" y="2640"/>
            <a:chExt cx="864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29" name="Group 40"/>
            <p:cNvGrpSpPr>
              <a:grpSpLocks/>
            </p:cNvGrpSpPr>
            <p:nvPr/>
          </p:nvGrpSpPr>
          <p:grpSpPr bwMode="auto">
            <a:xfrm>
              <a:off x="1488" y="2640"/>
              <a:ext cx="528" cy="864"/>
              <a:chOff x="3168" y="2304"/>
              <a:chExt cx="528" cy="864"/>
            </a:xfrm>
            <a:grpFill/>
          </p:grpSpPr>
          <p:grpSp>
            <p:nvGrpSpPr>
              <p:cNvPr id="8236" name="Group 41"/>
              <p:cNvGrpSpPr>
                <a:grpSpLocks/>
              </p:cNvGrpSpPr>
              <p:nvPr/>
            </p:nvGrpSpPr>
            <p:grpSpPr bwMode="auto">
              <a:xfrm>
                <a:off x="3264" y="2640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6" name="AutoShape 42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7" name="Rectangle 43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7" name="Group 44"/>
              <p:cNvGrpSpPr>
                <a:grpSpLocks/>
              </p:cNvGrpSpPr>
              <p:nvPr/>
            </p:nvGrpSpPr>
            <p:grpSpPr bwMode="auto">
              <a:xfrm>
                <a:off x="3168" y="2736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4" name="AutoShape 45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5" name="Rectangle 46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8" name="Group 47"/>
              <p:cNvGrpSpPr>
                <a:grpSpLocks/>
              </p:cNvGrpSpPr>
              <p:nvPr/>
            </p:nvGrpSpPr>
            <p:grpSpPr bwMode="auto">
              <a:xfrm>
                <a:off x="3264" y="2304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2" name="AutoShape 48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3" name="Rectangle 49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9" name="Group 50"/>
              <p:cNvGrpSpPr>
                <a:grpSpLocks/>
              </p:cNvGrpSpPr>
              <p:nvPr/>
            </p:nvGrpSpPr>
            <p:grpSpPr bwMode="auto">
              <a:xfrm>
                <a:off x="3168" y="2400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0" name="AutoShape 51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1" name="Rectangle 52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8230" name="Group 53"/>
            <p:cNvGrpSpPr>
              <a:grpSpLocks/>
            </p:cNvGrpSpPr>
            <p:nvPr/>
          </p:nvGrpSpPr>
          <p:grpSpPr bwMode="auto">
            <a:xfrm>
              <a:off x="1920" y="2976"/>
              <a:ext cx="432" cy="432"/>
              <a:chOff x="4032" y="2064"/>
              <a:chExt cx="576" cy="576"/>
            </a:xfrm>
            <a:grpFill/>
          </p:grpSpPr>
          <p:sp>
            <p:nvSpPr>
              <p:cNvPr id="8234" name="AutoShape 5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5" name="Rectangle 5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31" name="Group 56"/>
            <p:cNvGrpSpPr>
              <a:grpSpLocks/>
            </p:cNvGrpSpPr>
            <p:nvPr/>
          </p:nvGrpSpPr>
          <p:grpSpPr bwMode="auto">
            <a:xfrm>
              <a:off x="1824" y="3072"/>
              <a:ext cx="432" cy="432"/>
              <a:chOff x="4032" y="2064"/>
              <a:chExt cx="576" cy="576"/>
            </a:xfrm>
            <a:grpFill/>
          </p:grpSpPr>
          <p:sp>
            <p:nvSpPr>
              <p:cNvPr id="8232" name="AutoShape 5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3" name="Rectangle 5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4" name="Group 59"/>
          <p:cNvGrpSpPr>
            <a:grpSpLocks/>
          </p:cNvGrpSpPr>
          <p:nvPr/>
        </p:nvGrpSpPr>
        <p:grpSpPr bwMode="auto">
          <a:xfrm>
            <a:off x="7239000" y="5029200"/>
            <a:ext cx="838200" cy="1371600"/>
            <a:chOff x="3168" y="2304"/>
            <a:chExt cx="528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17" name="Group 60"/>
            <p:cNvGrpSpPr>
              <a:grpSpLocks/>
            </p:cNvGrpSpPr>
            <p:nvPr/>
          </p:nvGrpSpPr>
          <p:grpSpPr bwMode="auto">
            <a:xfrm>
              <a:off x="326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27" name="AutoShape 61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Rectangle 62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8" name="Group 63"/>
            <p:cNvGrpSpPr>
              <a:grpSpLocks/>
            </p:cNvGrpSpPr>
            <p:nvPr/>
          </p:nvGrpSpPr>
          <p:grpSpPr bwMode="auto">
            <a:xfrm>
              <a:off x="3168" y="2736"/>
              <a:ext cx="432" cy="432"/>
              <a:chOff x="4032" y="2064"/>
              <a:chExt cx="576" cy="576"/>
            </a:xfrm>
            <a:grpFill/>
          </p:grpSpPr>
          <p:sp>
            <p:nvSpPr>
              <p:cNvPr id="8225" name="AutoShape 6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Rectangle 6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9" name="Group 66"/>
            <p:cNvGrpSpPr>
              <a:grpSpLocks/>
            </p:cNvGrpSpPr>
            <p:nvPr/>
          </p:nvGrpSpPr>
          <p:grpSpPr bwMode="auto">
            <a:xfrm>
              <a:off x="3264" y="2304"/>
              <a:ext cx="432" cy="432"/>
              <a:chOff x="4032" y="2064"/>
              <a:chExt cx="576" cy="576"/>
            </a:xfrm>
            <a:grpFill/>
          </p:grpSpPr>
          <p:sp>
            <p:nvSpPr>
              <p:cNvPr id="8223" name="AutoShape 6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Rectangle 6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20" name="Group 69"/>
            <p:cNvGrpSpPr>
              <a:grpSpLocks/>
            </p:cNvGrpSpPr>
            <p:nvPr/>
          </p:nvGrpSpPr>
          <p:grpSpPr bwMode="auto">
            <a:xfrm>
              <a:off x="3168" y="2400"/>
              <a:ext cx="432" cy="432"/>
              <a:chOff x="4032" y="2064"/>
              <a:chExt cx="576" cy="576"/>
            </a:xfrm>
            <a:grpFill/>
          </p:grpSpPr>
          <p:sp>
            <p:nvSpPr>
              <p:cNvPr id="8221" name="AutoShape 70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Rectangle 71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5" name="Group 72"/>
          <p:cNvGrpSpPr>
            <a:grpSpLocks/>
          </p:cNvGrpSpPr>
          <p:nvPr/>
        </p:nvGrpSpPr>
        <p:grpSpPr bwMode="auto">
          <a:xfrm>
            <a:off x="8229600" y="5486400"/>
            <a:ext cx="838200" cy="838200"/>
            <a:chOff x="2496" y="3504"/>
            <a:chExt cx="528" cy="52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11" name="Group 73"/>
            <p:cNvGrpSpPr>
              <a:grpSpLocks/>
            </p:cNvGrpSpPr>
            <p:nvPr/>
          </p:nvGrpSpPr>
          <p:grpSpPr bwMode="auto">
            <a:xfrm>
              <a:off x="2592" y="3504"/>
              <a:ext cx="432" cy="432"/>
              <a:chOff x="4032" y="2064"/>
              <a:chExt cx="576" cy="576"/>
            </a:xfrm>
            <a:grpFill/>
          </p:grpSpPr>
          <p:sp>
            <p:nvSpPr>
              <p:cNvPr id="8215" name="AutoShape 7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Rectangle 7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2" name="Group 76"/>
            <p:cNvGrpSpPr>
              <a:grpSpLocks/>
            </p:cNvGrpSpPr>
            <p:nvPr/>
          </p:nvGrpSpPr>
          <p:grpSpPr bwMode="auto">
            <a:xfrm>
              <a:off x="2496" y="3600"/>
              <a:ext cx="432" cy="432"/>
              <a:chOff x="4032" y="2064"/>
              <a:chExt cx="576" cy="576"/>
            </a:xfrm>
            <a:grpFill/>
          </p:grpSpPr>
          <p:sp>
            <p:nvSpPr>
              <p:cNvPr id="8213" name="AutoShape 7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Rectangle 7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06" name="Text Box 79"/>
          <p:cNvSpPr txBox="1">
            <a:spLocks noChangeArrowheads="1"/>
          </p:cNvSpPr>
          <p:nvPr/>
        </p:nvSpPr>
        <p:spPr bwMode="auto">
          <a:xfrm>
            <a:off x="6019800" y="624840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P</a:t>
            </a:r>
          </a:p>
        </p:txBody>
      </p:sp>
      <p:sp>
        <p:nvSpPr>
          <p:cNvPr id="8207" name="Text Box 80"/>
          <p:cNvSpPr txBox="1">
            <a:spLocks noChangeArrowheads="1"/>
          </p:cNvSpPr>
          <p:nvPr/>
        </p:nvSpPr>
        <p:spPr bwMode="auto">
          <a:xfrm>
            <a:off x="7239000" y="624840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M</a:t>
            </a:r>
          </a:p>
        </p:txBody>
      </p:sp>
      <p:sp>
        <p:nvSpPr>
          <p:cNvPr id="8208" name="Text Box 81"/>
          <p:cNvSpPr txBox="1">
            <a:spLocks noChangeArrowheads="1"/>
          </p:cNvSpPr>
          <p:nvPr/>
        </p:nvSpPr>
        <p:spPr bwMode="auto">
          <a:xfrm>
            <a:off x="8153400" y="6248400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N</a:t>
            </a:r>
          </a:p>
        </p:txBody>
      </p:sp>
      <p:sp>
        <p:nvSpPr>
          <p:cNvPr id="8209" name="Text Box 82"/>
          <p:cNvSpPr txBox="1">
            <a:spLocks noChangeArrowheads="1"/>
          </p:cNvSpPr>
          <p:nvPr/>
        </p:nvSpPr>
        <p:spPr bwMode="auto">
          <a:xfrm>
            <a:off x="76200" y="2806011"/>
            <a:ext cx="581977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61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0" name="Text Box 83"/>
          <p:cNvSpPr txBox="1">
            <a:spLocks noChangeArrowheads="1"/>
          </p:cNvSpPr>
          <p:nvPr/>
        </p:nvSpPr>
        <p:spPr bwMode="auto">
          <a:xfrm>
            <a:off x="0" y="4939611"/>
            <a:ext cx="5638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61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152400" y="457206"/>
            <a:ext cx="2234740" cy="584775"/>
            <a:chOff x="228600" y="1295400"/>
            <a:chExt cx="2234740" cy="584775"/>
          </a:xfrm>
        </p:grpSpPr>
        <p:sp>
          <p:nvSpPr>
            <p:cNvPr id="88" name="Rectangle 87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a)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1: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27461" y="2057400"/>
            <a:ext cx="2234740" cy="609600"/>
            <a:chOff x="228600" y="1143000"/>
            <a:chExt cx="2234740" cy="609600"/>
          </a:xfrm>
        </p:grpSpPr>
        <p:sp>
          <p:nvSpPr>
            <p:cNvPr id="91" name="Rectangle 90"/>
            <p:cNvSpPr/>
            <p:nvPr/>
          </p:nvSpPr>
          <p:spPr>
            <a:xfrm>
              <a:off x="228600" y="1219200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228600" y="11430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b)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2: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27461" y="4292031"/>
            <a:ext cx="2234740" cy="584775"/>
            <a:chOff x="228600" y="1295400"/>
            <a:chExt cx="2234740" cy="584775"/>
          </a:xfrm>
        </p:grpSpPr>
        <p:sp>
          <p:nvSpPr>
            <p:cNvPr id="94" name="Rectangle 93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3: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11455" y="1054894"/>
            <a:ext cx="55113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04157" y="90006"/>
            <a:ext cx="23108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KẾT LUẬN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5" name="Flowchart: Process 104"/>
          <p:cNvSpPr/>
          <p:nvPr/>
        </p:nvSpPr>
        <p:spPr>
          <a:xfrm>
            <a:off x="85725" y="2819400"/>
            <a:ext cx="5857876" cy="14478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Process 105"/>
          <p:cNvSpPr/>
          <p:nvPr/>
        </p:nvSpPr>
        <p:spPr>
          <a:xfrm>
            <a:off x="42863" y="4922728"/>
            <a:ext cx="5553075" cy="155427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9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8198" grpId="0" animBg="1"/>
      <p:bldP spid="8199" grpId="0"/>
      <p:bldP spid="8200" grpId="0"/>
      <p:bldP spid="8206" grpId="0"/>
      <p:bldP spid="8207" grpId="0"/>
      <p:bldP spid="8208" grpId="0"/>
      <p:bldP spid="8209" grpId="0"/>
      <p:bldP spid="8210" grpId="0"/>
      <p:bldP spid="2" grpId="0"/>
      <p:bldP spid="8" grpId="0"/>
      <p:bldP spid="105" grpId="0" animBg="1"/>
      <p:bldP spid="10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6200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63822" y="1406936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4353580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8600" y="4953002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10" name="Group 60"/>
          <p:cNvGrpSpPr>
            <a:grpSpLocks/>
          </p:cNvGrpSpPr>
          <p:nvPr/>
        </p:nvGrpSpPr>
        <p:grpSpPr bwMode="auto">
          <a:xfrm>
            <a:off x="228600" y="5333995"/>
            <a:ext cx="7315200" cy="685800"/>
            <a:chOff x="144" y="3070"/>
            <a:chExt cx="4608" cy="432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44" y="3172"/>
              <a:ext cx="460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lớn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hơn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sp>
          <p:nvSpPr>
            <p:cNvPr id="12" name="Text Box 104"/>
            <p:cNvSpPr txBox="1">
              <a:spLocks noChangeArrowheads="1"/>
            </p:cNvSpPr>
            <p:nvPr/>
          </p:nvSpPr>
          <p:spPr bwMode="auto">
            <a:xfrm>
              <a:off x="1968" y="3070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630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4" name="Group 27"/>
          <p:cNvGrpSpPr>
            <a:grpSpLocks/>
          </p:cNvGrpSpPr>
          <p:nvPr/>
        </p:nvGrpSpPr>
        <p:grpSpPr bwMode="auto">
          <a:xfrm>
            <a:off x="1538289" y="2743207"/>
            <a:ext cx="1814512" cy="671513"/>
            <a:chOff x="969" y="2160"/>
            <a:chExt cx="1143" cy="423"/>
          </a:xfrm>
        </p:grpSpPr>
        <p:sp>
          <p:nvSpPr>
            <p:cNvPr id="22581" name="AutoShape 10"/>
            <p:cNvSpPr>
              <a:spLocks noChangeArrowheads="1"/>
            </p:cNvSpPr>
            <p:nvPr/>
          </p:nvSpPr>
          <p:spPr bwMode="auto">
            <a:xfrm>
              <a:off x="105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2" name="AutoShape 11"/>
            <p:cNvSpPr>
              <a:spLocks noChangeArrowheads="1"/>
            </p:cNvSpPr>
            <p:nvPr/>
          </p:nvSpPr>
          <p:spPr bwMode="auto">
            <a:xfrm>
              <a:off x="129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3" name="AutoShape 12"/>
            <p:cNvSpPr>
              <a:spLocks noChangeArrowheads="1"/>
            </p:cNvSpPr>
            <p:nvPr/>
          </p:nvSpPr>
          <p:spPr bwMode="auto">
            <a:xfrm>
              <a:off x="153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4" name="AutoShape 13"/>
            <p:cNvSpPr>
              <a:spLocks noChangeArrowheads="1"/>
            </p:cNvSpPr>
            <p:nvPr/>
          </p:nvSpPr>
          <p:spPr bwMode="auto">
            <a:xfrm>
              <a:off x="177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5" name="AutoShape 14"/>
            <p:cNvSpPr>
              <a:spLocks noChangeArrowheads="1"/>
            </p:cNvSpPr>
            <p:nvPr/>
          </p:nvSpPr>
          <p:spPr bwMode="auto">
            <a:xfrm>
              <a:off x="96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6" name="AutoShape 15"/>
            <p:cNvSpPr>
              <a:spLocks noChangeArrowheads="1"/>
            </p:cNvSpPr>
            <p:nvPr/>
          </p:nvSpPr>
          <p:spPr bwMode="auto">
            <a:xfrm>
              <a:off x="120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7" name="AutoShape 16"/>
            <p:cNvSpPr>
              <a:spLocks noChangeArrowheads="1"/>
            </p:cNvSpPr>
            <p:nvPr/>
          </p:nvSpPr>
          <p:spPr bwMode="auto">
            <a:xfrm>
              <a:off x="144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8" name="AutoShape 17"/>
            <p:cNvSpPr>
              <a:spLocks noChangeArrowheads="1"/>
            </p:cNvSpPr>
            <p:nvPr/>
          </p:nvSpPr>
          <p:spPr bwMode="auto">
            <a:xfrm>
              <a:off x="168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2535" name="AutoShape 18"/>
          <p:cNvSpPr>
            <a:spLocks noChangeArrowheads="1"/>
          </p:cNvSpPr>
          <p:nvPr/>
        </p:nvSpPr>
        <p:spPr bwMode="auto">
          <a:xfrm>
            <a:off x="1676400" y="23622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36" name="AutoShape 19"/>
          <p:cNvSpPr>
            <a:spLocks noChangeArrowheads="1"/>
          </p:cNvSpPr>
          <p:nvPr/>
        </p:nvSpPr>
        <p:spPr bwMode="auto">
          <a:xfrm>
            <a:off x="2057400" y="23622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37" name="AutoShape 20"/>
          <p:cNvSpPr>
            <a:spLocks noChangeArrowheads="1"/>
          </p:cNvSpPr>
          <p:nvPr/>
        </p:nvSpPr>
        <p:spPr bwMode="auto">
          <a:xfrm>
            <a:off x="2438400" y="23622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38" name="AutoShape 21"/>
          <p:cNvSpPr>
            <a:spLocks noChangeArrowheads="1"/>
          </p:cNvSpPr>
          <p:nvPr/>
        </p:nvSpPr>
        <p:spPr bwMode="auto">
          <a:xfrm>
            <a:off x="2819400" y="23622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0502" name="AutoShape 22"/>
          <p:cNvSpPr>
            <a:spLocks noChangeArrowheads="1"/>
          </p:cNvSpPr>
          <p:nvPr/>
        </p:nvSpPr>
        <p:spPr bwMode="auto">
          <a:xfrm>
            <a:off x="1538288" y="25003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0" name="AutoShape 23"/>
          <p:cNvSpPr>
            <a:spLocks noChangeArrowheads="1"/>
          </p:cNvSpPr>
          <p:nvPr/>
        </p:nvSpPr>
        <p:spPr bwMode="auto">
          <a:xfrm>
            <a:off x="1919288" y="25003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1" name="AutoShape 24"/>
          <p:cNvSpPr>
            <a:spLocks noChangeArrowheads="1"/>
          </p:cNvSpPr>
          <p:nvPr/>
        </p:nvSpPr>
        <p:spPr bwMode="auto">
          <a:xfrm>
            <a:off x="2300288" y="25003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2" name="AutoShape 25"/>
          <p:cNvSpPr>
            <a:spLocks noChangeArrowheads="1"/>
          </p:cNvSpPr>
          <p:nvPr/>
        </p:nvSpPr>
        <p:spPr bwMode="auto">
          <a:xfrm>
            <a:off x="2681288" y="25003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3" name="AutoShape 29"/>
          <p:cNvSpPr>
            <a:spLocks noChangeArrowheads="1"/>
          </p:cNvSpPr>
          <p:nvPr/>
        </p:nvSpPr>
        <p:spPr bwMode="auto">
          <a:xfrm>
            <a:off x="5181600" y="25431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4" name="AutoShape 30"/>
          <p:cNvSpPr>
            <a:spLocks noChangeArrowheads="1"/>
          </p:cNvSpPr>
          <p:nvPr/>
        </p:nvSpPr>
        <p:spPr bwMode="auto">
          <a:xfrm>
            <a:off x="5562600" y="25431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5" name="AutoShape 31"/>
          <p:cNvSpPr>
            <a:spLocks noChangeArrowheads="1"/>
          </p:cNvSpPr>
          <p:nvPr/>
        </p:nvSpPr>
        <p:spPr bwMode="auto">
          <a:xfrm>
            <a:off x="5943600" y="25431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6" name="AutoShape 32"/>
          <p:cNvSpPr>
            <a:spLocks noChangeArrowheads="1"/>
          </p:cNvSpPr>
          <p:nvPr/>
        </p:nvSpPr>
        <p:spPr bwMode="auto">
          <a:xfrm>
            <a:off x="5029200" y="26955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7" name="AutoShape 33"/>
          <p:cNvSpPr>
            <a:spLocks noChangeArrowheads="1"/>
          </p:cNvSpPr>
          <p:nvPr/>
        </p:nvSpPr>
        <p:spPr bwMode="auto">
          <a:xfrm>
            <a:off x="5043488" y="268128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8" name="AutoShape 34"/>
          <p:cNvSpPr>
            <a:spLocks noChangeArrowheads="1"/>
          </p:cNvSpPr>
          <p:nvPr/>
        </p:nvSpPr>
        <p:spPr bwMode="auto">
          <a:xfrm>
            <a:off x="5424488" y="268128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9" name="AutoShape 35"/>
          <p:cNvSpPr>
            <a:spLocks noChangeArrowheads="1"/>
          </p:cNvSpPr>
          <p:nvPr/>
        </p:nvSpPr>
        <p:spPr bwMode="auto">
          <a:xfrm>
            <a:off x="5805488" y="268128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0" name="AutoShape 36"/>
          <p:cNvSpPr>
            <a:spLocks noChangeArrowheads="1"/>
          </p:cNvSpPr>
          <p:nvPr/>
        </p:nvSpPr>
        <p:spPr bwMode="auto">
          <a:xfrm>
            <a:off x="4891088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1" name="AutoShape 38"/>
          <p:cNvSpPr>
            <a:spLocks noChangeArrowheads="1"/>
          </p:cNvSpPr>
          <p:nvPr/>
        </p:nvSpPr>
        <p:spPr bwMode="auto">
          <a:xfrm>
            <a:off x="5181600" y="21621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2" name="AutoShape 39"/>
          <p:cNvSpPr>
            <a:spLocks noChangeArrowheads="1"/>
          </p:cNvSpPr>
          <p:nvPr/>
        </p:nvSpPr>
        <p:spPr bwMode="auto">
          <a:xfrm>
            <a:off x="5562600" y="21621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3" name="AutoShape 40"/>
          <p:cNvSpPr>
            <a:spLocks noChangeArrowheads="1"/>
          </p:cNvSpPr>
          <p:nvPr/>
        </p:nvSpPr>
        <p:spPr bwMode="auto">
          <a:xfrm>
            <a:off x="5943600" y="21621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4" name="AutoShape 41"/>
          <p:cNvSpPr>
            <a:spLocks noChangeArrowheads="1"/>
          </p:cNvSpPr>
          <p:nvPr/>
        </p:nvSpPr>
        <p:spPr bwMode="auto">
          <a:xfrm>
            <a:off x="5029200" y="23145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5" name="AutoShape 42"/>
          <p:cNvSpPr>
            <a:spLocks noChangeArrowheads="1"/>
          </p:cNvSpPr>
          <p:nvPr/>
        </p:nvSpPr>
        <p:spPr bwMode="auto">
          <a:xfrm>
            <a:off x="5043488" y="230028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6" name="AutoShape 43"/>
          <p:cNvSpPr>
            <a:spLocks noChangeArrowheads="1"/>
          </p:cNvSpPr>
          <p:nvPr/>
        </p:nvSpPr>
        <p:spPr bwMode="auto">
          <a:xfrm>
            <a:off x="5424488" y="230028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7" name="AutoShape 44"/>
          <p:cNvSpPr>
            <a:spLocks noChangeArrowheads="1"/>
          </p:cNvSpPr>
          <p:nvPr/>
        </p:nvSpPr>
        <p:spPr bwMode="auto">
          <a:xfrm>
            <a:off x="5805488" y="230028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0525" name="AutoShape 45"/>
          <p:cNvSpPr>
            <a:spLocks noChangeArrowheads="1"/>
          </p:cNvSpPr>
          <p:nvPr/>
        </p:nvSpPr>
        <p:spPr bwMode="auto">
          <a:xfrm>
            <a:off x="4891088" y="2438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9" name="AutoShape 48"/>
          <p:cNvSpPr>
            <a:spLocks noChangeArrowheads="1"/>
          </p:cNvSpPr>
          <p:nvPr/>
        </p:nvSpPr>
        <p:spPr bwMode="auto">
          <a:xfrm>
            <a:off x="5286375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0" name="AutoShape 49"/>
          <p:cNvSpPr>
            <a:spLocks noChangeArrowheads="1"/>
          </p:cNvSpPr>
          <p:nvPr/>
        </p:nvSpPr>
        <p:spPr bwMode="auto">
          <a:xfrm>
            <a:off x="5286375" y="2438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1" name="AutoShape 50"/>
          <p:cNvSpPr>
            <a:spLocks noChangeArrowheads="1"/>
          </p:cNvSpPr>
          <p:nvPr/>
        </p:nvSpPr>
        <p:spPr bwMode="auto">
          <a:xfrm>
            <a:off x="5667375" y="281463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2" name="AutoShape 51"/>
          <p:cNvSpPr>
            <a:spLocks noChangeArrowheads="1"/>
          </p:cNvSpPr>
          <p:nvPr/>
        </p:nvSpPr>
        <p:spPr bwMode="auto">
          <a:xfrm>
            <a:off x="5667375" y="243363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3" name="AutoShape 54"/>
          <p:cNvSpPr>
            <a:spLocks/>
          </p:cNvSpPr>
          <p:nvPr/>
        </p:nvSpPr>
        <p:spPr bwMode="auto">
          <a:xfrm>
            <a:off x="1428750" y="2652713"/>
            <a:ext cx="76200" cy="381000"/>
          </a:xfrm>
          <a:prstGeom prst="leftBracket">
            <a:avLst>
              <a:gd name="adj" fmla="val 214583"/>
            </a:avLst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2564" name="Text Box 55"/>
          <p:cNvSpPr txBox="1">
            <a:spLocks noChangeArrowheads="1"/>
          </p:cNvSpPr>
          <p:nvPr/>
        </p:nvSpPr>
        <p:spPr bwMode="auto">
          <a:xfrm>
            <a:off x="831854" y="2667000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1cm</a:t>
            </a:r>
          </a:p>
        </p:txBody>
      </p:sp>
      <p:sp>
        <p:nvSpPr>
          <p:cNvPr id="22565" name="Text Box 56"/>
          <p:cNvSpPr txBox="1">
            <a:spLocks noChangeArrowheads="1"/>
          </p:cNvSpPr>
          <p:nvPr/>
        </p:nvSpPr>
        <p:spPr bwMode="auto">
          <a:xfrm>
            <a:off x="4184654" y="2619375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1cm</a:t>
            </a:r>
          </a:p>
        </p:txBody>
      </p:sp>
      <p:sp>
        <p:nvSpPr>
          <p:cNvPr id="22566" name="AutoShape 57"/>
          <p:cNvSpPr>
            <a:spLocks/>
          </p:cNvSpPr>
          <p:nvPr/>
        </p:nvSpPr>
        <p:spPr bwMode="auto">
          <a:xfrm>
            <a:off x="4776788" y="2571750"/>
            <a:ext cx="76200" cy="381000"/>
          </a:xfrm>
          <a:prstGeom prst="leftBracket">
            <a:avLst>
              <a:gd name="adj" fmla="val 214583"/>
            </a:avLst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2567" name="Text Box 103"/>
          <p:cNvSpPr txBox="1">
            <a:spLocks noChangeArrowheads="1"/>
          </p:cNvSpPr>
          <p:nvPr/>
        </p:nvSpPr>
        <p:spPr bwMode="auto">
          <a:xfrm>
            <a:off x="2057401" y="3352800"/>
            <a:ext cx="547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A</a:t>
            </a:r>
          </a:p>
        </p:txBody>
      </p:sp>
      <p:sp>
        <p:nvSpPr>
          <p:cNvPr id="22568" name="Text Box 104"/>
          <p:cNvSpPr txBox="1">
            <a:spLocks noChangeArrowheads="1"/>
          </p:cNvSpPr>
          <p:nvPr/>
        </p:nvSpPr>
        <p:spPr bwMode="auto">
          <a:xfrm>
            <a:off x="5334000" y="3276600"/>
            <a:ext cx="304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B</a:t>
            </a:r>
          </a:p>
        </p:txBody>
      </p:sp>
      <p:sp>
        <p:nvSpPr>
          <p:cNvPr id="22579" name="Text Box 8"/>
          <p:cNvSpPr txBox="1">
            <a:spLocks noChangeArrowheads="1"/>
          </p:cNvSpPr>
          <p:nvPr/>
        </p:nvSpPr>
        <p:spPr bwMode="auto">
          <a:xfrm>
            <a:off x="0" y="3687820"/>
            <a:ext cx="9144000" cy="56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phươngnhỏ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2577" name="Text Box 8"/>
          <p:cNvSpPr txBox="1">
            <a:spLocks noChangeArrowheads="1"/>
          </p:cNvSpPr>
          <p:nvPr/>
        </p:nvSpPr>
        <p:spPr bwMode="auto">
          <a:xfrm>
            <a:off x="-43774" y="4524985"/>
            <a:ext cx="918777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22571" name="Group 60"/>
          <p:cNvGrpSpPr>
            <a:grpSpLocks/>
          </p:cNvGrpSpPr>
          <p:nvPr/>
        </p:nvGrpSpPr>
        <p:grpSpPr bwMode="auto">
          <a:xfrm>
            <a:off x="-44450" y="5333997"/>
            <a:ext cx="7315200" cy="1331913"/>
            <a:chOff x="-28" y="3070"/>
            <a:chExt cx="4608" cy="839"/>
          </a:xfrm>
        </p:grpSpPr>
        <p:sp>
          <p:nvSpPr>
            <p:cNvPr id="22575" name="Text Box 8"/>
            <p:cNvSpPr txBox="1">
              <a:spLocks noChangeArrowheads="1"/>
            </p:cNvSpPr>
            <p:nvPr/>
          </p:nvSpPr>
          <p:spPr bwMode="auto">
            <a:xfrm>
              <a:off x="-28" y="3502"/>
              <a:ext cx="460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lớn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hơn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sp>
          <p:nvSpPr>
            <p:cNvPr id="22576" name="Text Box 104"/>
            <p:cNvSpPr txBox="1">
              <a:spLocks noChangeArrowheads="1"/>
            </p:cNvSpPr>
            <p:nvPr/>
          </p:nvSpPr>
          <p:spPr bwMode="auto">
            <a:xfrm>
              <a:off x="1968" y="3070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5" name="Rectangle 54"/>
          <p:cNvSpPr/>
          <p:nvPr/>
        </p:nvSpPr>
        <p:spPr>
          <a:xfrm>
            <a:off x="563822" y="1406936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3726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9" grpId="0"/>
      <p:bldP spid="22577" grpId="0"/>
      <p:bldP spid="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D03D-231C-4D13-AFC9-4C6FD8311B37}" type="slidenum">
              <a:rPr lang="en-US"/>
              <a:pPr/>
              <a:t>15</a:t>
            </a:fld>
            <a:endParaRPr lang="en-US"/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2438400" y="4038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HP001 4 hàng" pitchFamily="34" charset="0"/>
              </a:rPr>
              <a:t>A</a:t>
            </a:r>
          </a:p>
        </p:txBody>
      </p:sp>
      <p:grpSp>
        <p:nvGrpSpPr>
          <p:cNvPr id="206852" name="Group 4"/>
          <p:cNvGrpSpPr>
            <a:grpSpLocks/>
          </p:cNvGrpSpPr>
          <p:nvPr/>
        </p:nvGrpSpPr>
        <p:grpSpPr bwMode="auto">
          <a:xfrm>
            <a:off x="1585913" y="1905000"/>
            <a:ext cx="2971800" cy="1600200"/>
            <a:chOff x="1008" y="1296"/>
            <a:chExt cx="1872" cy="100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6853" name="Group 5"/>
            <p:cNvGrpSpPr>
              <a:grpSpLocks/>
            </p:cNvGrpSpPr>
            <p:nvPr/>
          </p:nvGrpSpPr>
          <p:grpSpPr bwMode="auto">
            <a:xfrm>
              <a:off x="1008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6854" name="AutoShape 6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5" name="AutoShape 7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6" name="AutoShape 8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7" name="AutoShape 9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858" name="Group 10"/>
            <p:cNvGrpSpPr>
              <a:grpSpLocks/>
            </p:cNvGrpSpPr>
            <p:nvPr/>
          </p:nvGrpSpPr>
          <p:grpSpPr bwMode="auto">
            <a:xfrm>
              <a:off x="1008" y="1296"/>
              <a:ext cx="1872" cy="576"/>
              <a:chOff x="1008" y="1728"/>
              <a:chExt cx="1872" cy="576"/>
            </a:xfrm>
            <a:grpFill/>
          </p:grpSpPr>
          <p:sp>
            <p:nvSpPr>
              <p:cNvPr id="206859" name="AutoShape 11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0" name="AutoShape 12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1" name="AutoShape 13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2" name="AutoShape 14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6863" name="Freeform 15"/>
          <p:cNvSpPr>
            <a:spLocks/>
          </p:cNvSpPr>
          <p:nvPr/>
        </p:nvSpPr>
        <p:spPr bwMode="auto">
          <a:xfrm>
            <a:off x="457200" y="990600"/>
            <a:ext cx="5715000" cy="2514600"/>
          </a:xfrm>
          <a:custGeom>
            <a:avLst/>
            <a:gdLst>
              <a:gd name="T0" fmla="*/ 1200 w 1728"/>
              <a:gd name="T1" fmla="*/ 432 h 432"/>
              <a:gd name="T2" fmla="*/ 1728 w 1728"/>
              <a:gd name="T3" fmla="*/ 0 h 432"/>
              <a:gd name="T4" fmla="*/ 576 w 1728"/>
              <a:gd name="T5" fmla="*/ 0 h 432"/>
              <a:gd name="T6" fmla="*/ 0 w 1728"/>
              <a:gd name="T7" fmla="*/ 432 h 432"/>
              <a:gd name="T8" fmla="*/ 1200 w 1728"/>
              <a:gd name="T9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8" h="432">
                <a:moveTo>
                  <a:pt x="1200" y="432"/>
                </a:moveTo>
                <a:lnTo>
                  <a:pt x="1728" y="0"/>
                </a:lnTo>
                <a:lnTo>
                  <a:pt x="576" y="0"/>
                </a:lnTo>
                <a:lnTo>
                  <a:pt x="0" y="432"/>
                </a:lnTo>
                <a:lnTo>
                  <a:pt x="1200" y="43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6864" name="Group 16"/>
          <p:cNvGrpSpPr>
            <a:grpSpLocks/>
          </p:cNvGrpSpPr>
          <p:nvPr/>
        </p:nvGrpSpPr>
        <p:grpSpPr bwMode="auto">
          <a:xfrm>
            <a:off x="1371600" y="2124075"/>
            <a:ext cx="2971800" cy="1600200"/>
            <a:chOff x="1008" y="1296"/>
            <a:chExt cx="1872" cy="100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6865" name="Group 17"/>
            <p:cNvGrpSpPr>
              <a:grpSpLocks/>
            </p:cNvGrpSpPr>
            <p:nvPr/>
          </p:nvGrpSpPr>
          <p:grpSpPr bwMode="auto">
            <a:xfrm>
              <a:off x="1008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6866" name="AutoShape 18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7" name="AutoShape 19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8" name="AutoShape 20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9" name="AutoShape 2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870" name="Group 22"/>
            <p:cNvGrpSpPr>
              <a:grpSpLocks/>
            </p:cNvGrpSpPr>
            <p:nvPr/>
          </p:nvGrpSpPr>
          <p:grpSpPr bwMode="auto">
            <a:xfrm>
              <a:off x="1008" y="1296"/>
              <a:ext cx="1872" cy="576"/>
              <a:chOff x="1008" y="1728"/>
              <a:chExt cx="1872" cy="576"/>
            </a:xfrm>
            <a:grpFill/>
          </p:grpSpPr>
          <p:sp>
            <p:nvSpPr>
              <p:cNvPr id="206871" name="AutoShape 23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2" name="AutoShape 24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3" name="AutoShape 25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4" name="AutoShape 26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6884" name="Text Box 36"/>
          <p:cNvSpPr txBox="1">
            <a:spLocks noChangeArrowheads="1"/>
          </p:cNvSpPr>
          <p:nvPr/>
        </p:nvSpPr>
        <p:spPr bwMode="auto">
          <a:xfrm>
            <a:off x="838200" y="3810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:</a:t>
            </a:r>
          </a:p>
        </p:txBody>
      </p:sp>
      <p:sp>
        <p:nvSpPr>
          <p:cNvPr id="206886" name="Line 38"/>
          <p:cNvSpPr>
            <a:spLocks noChangeShapeType="1"/>
          </p:cNvSpPr>
          <p:nvPr/>
        </p:nvSpPr>
        <p:spPr bwMode="auto">
          <a:xfrm>
            <a:off x="1447800" y="1295400"/>
            <a:ext cx="0" cy="6858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7" name="Line 39"/>
          <p:cNvSpPr>
            <a:spLocks noChangeShapeType="1"/>
          </p:cNvSpPr>
          <p:nvPr/>
        </p:nvSpPr>
        <p:spPr bwMode="auto">
          <a:xfrm rot="16200000" flipH="1">
            <a:off x="2947988" y="723900"/>
            <a:ext cx="0" cy="28194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8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8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= 16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9200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068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068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15607E-6 L 0.35417 -1.15607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68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8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36" dur="3000"/>
                                        <p:tgtEl>
                                          <p:spTgt spid="206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64162E-6 L 0.35573 -3.64162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78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34584 -2.22222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/>
      <p:bldP spid="206863" grpId="0" animBg="1"/>
      <p:bldP spid="206863" grpId="1" animBg="1"/>
      <p:bldP spid="206884" grpId="0"/>
      <p:bldP spid="206886" grpId="0" animBg="1"/>
      <p:bldP spid="206886" grpId="1" animBg="1"/>
      <p:bldP spid="206887" grpId="0" animBg="1"/>
      <p:bldP spid="206887" grpId="1" animBg="1"/>
      <p:bldP spid="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F292-68F5-48A8-AECE-25F24F0B8190}" type="slidenum">
              <a:rPr lang="en-US"/>
              <a:pPr/>
              <a:t>16</a:t>
            </a:fld>
            <a:endParaRPr lang="en-US"/>
          </a:p>
        </p:txBody>
      </p:sp>
      <p:grpSp>
        <p:nvGrpSpPr>
          <p:cNvPr id="207876" name="Group 4"/>
          <p:cNvGrpSpPr>
            <a:grpSpLocks/>
          </p:cNvGrpSpPr>
          <p:nvPr/>
        </p:nvGrpSpPr>
        <p:grpSpPr bwMode="auto">
          <a:xfrm>
            <a:off x="2438400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77" name="AutoShape 5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8" name="AutoShape 6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9" name="AutoShape 7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0" name="AutoShape 8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81" name="Freeform 9"/>
          <p:cNvSpPr>
            <a:spLocks/>
          </p:cNvSpPr>
          <p:nvPr/>
        </p:nvSpPr>
        <p:spPr bwMode="auto">
          <a:xfrm>
            <a:off x="2743200" y="-6096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82" name="Group 10"/>
          <p:cNvGrpSpPr>
            <a:grpSpLocks/>
          </p:cNvGrpSpPr>
          <p:nvPr/>
        </p:nvGrpSpPr>
        <p:grpSpPr bwMode="auto">
          <a:xfrm>
            <a:off x="3128963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83" name="AutoShape 11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4" name="AutoShape 12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5" name="AutoShape 13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6" name="AutoShape 14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87" name="Freeform 15"/>
          <p:cNvSpPr>
            <a:spLocks/>
          </p:cNvSpPr>
          <p:nvPr/>
        </p:nvSpPr>
        <p:spPr bwMode="auto">
          <a:xfrm>
            <a:off x="3276600" y="-5334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88" name="Group 16"/>
          <p:cNvGrpSpPr>
            <a:grpSpLocks/>
          </p:cNvGrpSpPr>
          <p:nvPr/>
        </p:nvGrpSpPr>
        <p:grpSpPr bwMode="auto">
          <a:xfrm>
            <a:off x="3808413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89" name="AutoShape 17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0" name="AutoShape 18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1" name="AutoShape 19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2" name="AutoShape 20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93" name="Freeform 21"/>
          <p:cNvSpPr>
            <a:spLocks/>
          </p:cNvSpPr>
          <p:nvPr/>
        </p:nvSpPr>
        <p:spPr bwMode="auto">
          <a:xfrm>
            <a:off x="4038600" y="-5334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94" name="Group 22"/>
          <p:cNvGrpSpPr>
            <a:grpSpLocks/>
          </p:cNvGrpSpPr>
          <p:nvPr/>
        </p:nvGrpSpPr>
        <p:grpSpPr bwMode="auto">
          <a:xfrm>
            <a:off x="4503738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95" name="AutoShape 23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6" name="AutoShape 24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7" name="AutoShape 25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8" name="AutoShape 26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905" name="Text Box 33"/>
          <p:cNvSpPr txBox="1">
            <a:spLocks noChangeArrowheads="1"/>
          </p:cNvSpPr>
          <p:nvPr/>
        </p:nvSpPr>
        <p:spPr bwMode="auto">
          <a:xfrm>
            <a:off x="609600" y="533406"/>
            <a:ext cx="1676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</a:p>
        </p:txBody>
      </p:sp>
      <p:sp>
        <p:nvSpPr>
          <p:cNvPr id="207907" name="Line 35"/>
          <p:cNvSpPr>
            <a:spLocks noChangeShapeType="1"/>
          </p:cNvSpPr>
          <p:nvPr/>
        </p:nvSpPr>
        <p:spPr bwMode="auto">
          <a:xfrm>
            <a:off x="4953000" y="304800"/>
            <a:ext cx="0" cy="6858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08" name="Line 36"/>
          <p:cNvSpPr>
            <a:spLocks noChangeShapeType="1"/>
          </p:cNvSpPr>
          <p:nvPr/>
        </p:nvSpPr>
        <p:spPr bwMode="auto">
          <a:xfrm flipH="1">
            <a:off x="44958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09" name="Line 37"/>
          <p:cNvSpPr>
            <a:spLocks noChangeShapeType="1"/>
          </p:cNvSpPr>
          <p:nvPr/>
        </p:nvSpPr>
        <p:spPr bwMode="auto">
          <a:xfrm flipH="1">
            <a:off x="38100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10" name="Line 38"/>
          <p:cNvSpPr>
            <a:spLocks noChangeShapeType="1"/>
          </p:cNvSpPr>
          <p:nvPr/>
        </p:nvSpPr>
        <p:spPr bwMode="auto">
          <a:xfrm flipH="1">
            <a:off x="31242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57200" y="5181600"/>
                <a:ext cx="8354290" cy="1295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4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4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4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4 = 16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181600"/>
                <a:ext cx="8354290" cy="12954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0648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0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0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0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07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07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55112E-17 L 0.07604 0.2888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07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07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207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55112E-17 L 0.00434 0.2888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078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078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07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5.55112E-17 L -0.06302 0.2888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75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07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112E-17 L -0.12084 0.2777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81" grpId="0" animBg="1"/>
      <p:bldP spid="207881" grpId="1" animBg="1"/>
      <p:bldP spid="207887" grpId="0" animBg="1"/>
      <p:bldP spid="207887" grpId="1" animBg="1"/>
      <p:bldP spid="207893" grpId="0" animBg="1"/>
      <p:bldP spid="207893" grpId="1" animBg="1"/>
      <p:bldP spid="207905" grpId="0"/>
      <p:bldP spid="207907" grpId="0" animBg="1"/>
      <p:bldP spid="207907" grpId="1" animBg="1"/>
      <p:bldP spid="207908" grpId="0" animBg="1"/>
      <p:bldP spid="207908" grpId="1" animBg="1"/>
      <p:bldP spid="207909" grpId="0" animBg="1"/>
      <p:bldP spid="207909" grpId="1" animBg="1"/>
      <p:bldP spid="207910" grpId="0" animBg="1"/>
      <p:bldP spid="207910" grpId="1" animBg="1"/>
      <p:bldP spid="4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BBE9-3614-4CDE-B3F2-C559DF3F8792}" type="slidenum">
              <a:rPr lang="en-US"/>
              <a:pPr/>
              <a:t>17</a:t>
            </a:fld>
            <a:endParaRPr lang="en-US"/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3962400" y="4419600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A</a:t>
            </a:r>
          </a:p>
        </p:txBody>
      </p:sp>
      <p:grpSp>
        <p:nvGrpSpPr>
          <p:cNvPr id="208900" name="Group 4"/>
          <p:cNvGrpSpPr>
            <a:grpSpLocks/>
          </p:cNvGrpSpPr>
          <p:nvPr/>
        </p:nvGrpSpPr>
        <p:grpSpPr bwMode="auto">
          <a:xfrm>
            <a:off x="2743200" y="2895601"/>
            <a:ext cx="3200400" cy="1133475"/>
            <a:chOff x="441" y="1626"/>
            <a:chExt cx="2016" cy="71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8901" name="Group 5"/>
            <p:cNvGrpSpPr>
              <a:grpSpLocks/>
            </p:cNvGrpSpPr>
            <p:nvPr/>
          </p:nvGrpSpPr>
          <p:grpSpPr bwMode="auto">
            <a:xfrm>
              <a:off x="585" y="1626"/>
              <a:ext cx="1872" cy="576"/>
              <a:chOff x="1008" y="1728"/>
              <a:chExt cx="1872" cy="576"/>
            </a:xfrm>
            <a:grpFill/>
          </p:grpSpPr>
          <p:sp>
            <p:nvSpPr>
              <p:cNvPr id="208902" name="AutoShape 6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3" name="AutoShape 7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4" name="AutoShape 8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5" name="AutoShape 9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906" name="Group 10"/>
            <p:cNvGrpSpPr>
              <a:grpSpLocks/>
            </p:cNvGrpSpPr>
            <p:nvPr/>
          </p:nvGrpSpPr>
          <p:grpSpPr bwMode="auto">
            <a:xfrm>
              <a:off x="441" y="1764"/>
              <a:ext cx="1872" cy="576"/>
              <a:chOff x="1008" y="1728"/>
              <a:chExt cx="1872" cy="576"/>
            </a:xfrm>
            <a:grpFill/>
          </p:grpSpPr>
          <p:sp>
            <p:nvSpPr>
              <p:cNvPr id="208907" name="AutoShape 11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8" name="AutoShape 12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9" name="AutoShape 13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0" name="AutoShape 14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911" name="Freeform 15"/>
          <p:cNvSpPr>
            <a:spLocks/>
          </p:cNvSpPr>
          <p:nvPr/>
        </p:nvSpPr>
        <p:spPr bwMode="auto">
          <a:xfrm>
            <a:off x="5638800" y="2133600"/>
            <a:ext cx="6324600" cy="1981200"/>
          </a:xfrm>
          <a:custGeom>
            <a:avLst/>
            <a:gdLst>
              <a:gd name="T0" fmla="*/ 1200 w 1728"/>
              <a:gd name="T1" fmla="*/ 432 h 432"/>
              <a:gd name="T2" fmla="*/ 1728 w 1728"/>
              <a:gd name="T3" fmla="*/ 0 h 432"/>
              <a:gd name="T4" fmla="*/ 576 w 1728"/>
              <a:gd name="T5" fmla="*/ 0 h 432"/>
              <a:gd name="T6" fmla="*/ 0 w 1728"/>
              <a:gd name="T7" fmla="*/ 432 h 432"/>
              <a:gd name="T8" fmla="*/ 1200 w 1728"/>
              <a:gd name="T9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8" h="432">
                <a:moveTo>
                  <a:pt x="1200" y="432"/>
                </a:moveTo>
                <a:lnTo>
                  <a:pt x="1728" y="0"/>
                </a:lnTo>
                <a:lnTo>
                  <a:pt x="576" y="0"/>
                </a:lnTo>
                <a:lnTo>
                  <a:pt x="0" y="432"/>
                </a:lnTo>
                <a:lnTo>
                  <a:pt x="1200" y="43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8912" name="Group 16"/>
          <p:cNvGrpSpPr>
            <a:grpSpLocks/>
          </p:cNvGrpSpPr>
          <p:nvPr/>
        </p:nvGrpSpPr>
        <p:grpSpPr bwMode="auto">
          <a:xfrm>
            <a:off x="2743200" y="2209800"/>
            <a:ext cx="3200400" cy="1143000"/>
            <a:chOff x="3264" y="1584"/>
            <a:chExt cx="2016" cy="720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8913" name="Group 17"/>
            <p:cNvGrpSpPr>
              <a:grpSpLocks/>
            </p:cNvGrpSpPr>
            <p:nvPr/>
          </p:nvGrpSpPr>
          <p:grpSpPr bwMode="auto">
            <a:xfrm>
              <a:off x="3408" y="1584"/>
              <a:ext cx="1872" cy="576"/>
              <a:chOff x="1008" y="1728"/>
              <a:chExt cx="1872" cy="576"/>
            </a:xfrm>
            <a:grpFill/>
          </p:grpSpPr>
          <p:sp>
            <p:nvSpPr>
              <p:cNvPr id="208914" name="AutoShape 18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5" name="AutoShape 19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6" name="AutoShape 20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7" name="AutoShape 2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918" name="Group 22"/>
            <p:cNvGrpSpPr>
              <a:grpSpLocks/>
            </p:cNvGrpSpPr>
            <p:nvPr/>
          </p:nvGrpSpPr>
          <p:grpSpPr bwMode="auto">
            <a:xfrm>
              <a:off x="3264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8919" name="AutoShape 23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0" name="AutoShape 24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1" name="AutoShape 25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2" name="AutoShape 26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932" name="Text Box 36"/>
          <p:cNvSpPr txBox="1">
            <a:spLocks noChangeArrowheads="1"/>
          </p:cNvSpPr>
          <p:nvPr/>
        </p:nvSpPr>
        <p:spPr bwMode="auto">
          <a:xfrm>
            <a:off x="762000" y="685802"/>
            <a:ext cx="1676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</a:p>
        </p:txBody>
      </p:sp>
      <p:sp>
        <p:nvSpPr>
          <p:cNvPr id="208934" name="Line 38"/>
          <p:cNvSpPr>
            <a:spLocks noChangeShapeType="1"/>
          </p:cNvSpPr>
          <p:nvPr/>
        </p:nvSpPr>
        <p:spPr bwMode="auto">
          <a:xfrm rot="16200000" flipH="1">
            <a:off x="4114800" y="1981200"/>
            <a:ext cx="0" cy="2743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8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8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= 16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blipFill rotWithShape="1">
                <a:blip r:embed="rId3"/>
                <a:stretch>
                  <a:fillRect l="-437" r="-437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7595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89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208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417 L 0 -0.1012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8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3884 L 0 -0.0978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4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21965E-6 L -0.00417 -0.0776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3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/>
      <p:bldP spid="208911" grpId="0" animBg="1"/>
      <p:bldP spid="208932" grpId="0"/>
      <p:bldP spid="208934" grpId="0" animBg="1"/>
      <p:bldP spid="208934" grpId="1" animBg="1"/>
      <p:bldP spid="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6200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63822" y="1406936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4353580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8600" y="4953002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10" name="Group 60"/>
          <p:cNvGrpSpPr>
            <a:grpSpLocks/>
          </p:cNvGrpSpPr>
          <p:nvPr/>
        </p:nvGrpSpPr>
        <p:grpSpPr bwMode="auto">
          <a:xfrm>
            <a:off x="228600" y="5333995"/>
            <a:ext cx="7315200" cy="685800"/>
            <a:chOff x="144" y="3070"/>
            <a:chExt cx="4608" cy="432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44" y="3172"/>
              <a:ext cx="460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lớn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hơn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sp>
          <p:nvSpPr>
            <p:cNvPr id="12" name="Text Box 104"/>
            <p:cNvSpPr txBox="1">
              <a:spLocks noChangeArrowheads="1"/>
            </p:cNvSpPr>
            <p:nvPr/>
          </p:nvSpPr>
          <p:spPr bwMode="auto">
            <a:xfrm>
              <a:off x="1968" y="3070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54001" y="4353580"/>
            <a:ext cx="820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2272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8" grpId="1"/>
      <p:bldP spid="9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8" name="Group 9"/>
          <p:cNvGrpSpPr>
            <a:grpSpLocks/>
          </p:cNvGrpSpPr>
          <p:nvPr/>
        </p:nvGrpSpPr>
        <p:grpSpPr bwMode="auto">
          <a:xfrm>
            <a:off x="1538289" y="2819407"/>
            <a:ext cx="1814512" cy="671513"/>
            <a:chOff x="969" y="2160"/>
            <a:chExt cx="1143" cy="423"/>
          </a:xfrm>
        </p:grpSpPr>
        <p:sp>
          <p:nvSpPr>
            <p:cNvPr id="26680" name="AutoShape 10"/>
            <p:cNvSpPr>
              <a:spLocks noChangeArrowheads="1"/>
            </p:cNvSpPr>
            <p:nvPr/>
          </p:nvSpPr>
          <p:spPr bwMode="auto">
            <a:xfrm>
              <a:off x="105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1" name="AutoShape 11"/>
            <p:cNvSpPr>
              <a:spLocks noChangeArrowheads="1"/>
            </p:cNvSpPr>
            <p:nvPr/>
          </p:nvSpPr>
          <p:spPr bwMode="auto">
            <a:xfrm>
              <a:off x="129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2" name="AutoShape 12"/>
            <p:cNvSpPr>
              <a:spLocks noChangeArrowheads="1"/>
            </p:cNvSpPr>
            <p:nvPr/>
          </p:nvSpPr>
          <p:spPr bwMode="auto">
            <a:xfrm>
              <a:off x="153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3" name="AutoShape 13"/>
            <p:cNvSpPr>
              <a:spLocks noChangeArrowheads="1"/>
            </p:cNvSpPr>
            <p:nvPr/>
          </p:nvSpPr>
          <p:spPr bwMode="auto">
            <a:xfrm>
              <a:off x="177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4" name="AutoShape 14"/>
            <p:cNvSpPr>
              <a:spLocks noChangeArrowheads="1"/>
            </p:cNvSpPr>
            <p:nvPr/>
          </p:nvSpPr>
          <p:spPr bwMode="auto">
            <a:xfrm>
              <a:off x="96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5" name="AutoShape 15"/>
            <p:cNvSpPr>
              <a:spLocks noChangeArrowheads="1"/>
            </p:cNvSpPr>
            <p:nvPr/>
          </p:nvSpPr>
          <p:spPr bwMode="auto">
            <a:xfrm>
              <a:off x="120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6" name="AutoShape 16"/>
            <p:cNvSpPr>
              <a:spLocks noChangeArrowheads="1"/>
            </p:cNvSpPr>
            <p:nvPr/>
          </p:nvSpPr>
          <p:spPr bwMode="auto">
            <a:xfrm>
              <a:off x="144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7" name="AutoShape 17"/>
            <p:cNvSpPr>
              <a:spLocks noChangeArrowheads="1"/>
            </p:cNvSpPr>
            <p:nvPr/>
          </p:nvSpPr>
          <p:spPr bwMode="auto">
            <a:xfrm>
              <a:off x="168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6629" name="Group 18"/>
          <p:cNvGrpSpPr>
            <a:grpSpLocks/>
          </p:cNvGrpSpPr>
          <p:nvPr/>
        </p:nvGrpSpPr>
        <p:grpSpPr bwMode="auto">
          <a:xfrm>
            <a:off x="4891089" y="2728919"/>
            <a:ext cx="1585912" cy="809625"/>
            <a:chOff x="3081" y="2016"/>
            <a:chExt cx="999" cy="510"/>
          </a:xfrm>
        </p:grpSpPr>
        <p:sp>
          <p:nvSpPr>
            <p:cNvPr id="26670" name="AutoShape 19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1" name="AutoShape 20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2" name="AutoShape 21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3" name="AutoShape 22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4" name="AutoShape 23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5" name="AutoShape 24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6" name="AutoShape 25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7" name="AutoShape 26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8" name="AutoShape 27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9" name="AutoShape 28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6630" name="Group 29"/>
          <p:cNvGrpSpPr>
            <a:grpSpLocks/>
          </p:cNvGrpSpPr>
          <p:nvPr/>
        </p:nvGrpSpPr>
        <p:grpSpPr bwMode="auto">
          <a:xfrm>
            <a:off x="831850" y="2438400"/>
            <a:ext cx="2520950" cy="674688"/>
            <a:chOff x="524" y="1776"/>
            <a:chExt cx="1588" cy="425"/>
          </a:xfrm>
        </p:grpSpPr>
        <p:sp>
          <p:nvSpPr>
            <p:cNvPr id="26660" name="AutoShape 30"/>
            <p:cNvSpPr>
              <a:spLocks noChangeArrowheads="1"/>
            </p:cNvSpPr>
            <p:nvPr/>
          </p:nvSpPr>
          <p:spPr bwMode="auto">
            <a:xfrm>
              <a:off x="105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1" name="AutoShape 31"/>
            <p:cNvSpPr>
              <a:spLocks noChangeArrowheads="1"/>
            </p:cNvSpPr>
            <p:nvPr/>
          </p:nvSpPr>
          <p:spPr bwMode="auto">
            <a:xfrm>
              <a:off x="129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2" name="AutoShape 32"/>
            <p:cNvSpPr>
              <a:spLocks noChangeArrowheads="1"/>
            </p:cNvSpPr>
            <p:nvPr/>
          </p:nvSpPr>
          <p:spPr bwMode="auto">
            <a:xfrm>
              <a:off x="153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3" name="AutoShape 33"/>
            <p:cNvSpPr>
              <a:spLocks noChangeArrowheads="1"/>
            </p:cNvSpPr>
            <p:nvPr/>
          </p:nvSpPr>
          <p:spPr bwMode="auto">
            <a:xfrm>
              <a:off x="177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4" name="AutoShape 34"/>
            <p:cNvSpPr>
              <a:spLocks noChangeArrowheads="1"/>
            </p:cNvSpPr>
            <p:nvPr/>
          </p:nvSpPr>
          <p:spPr bwMode="auto">
            <a:xfrm>
              <a:off x="96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5" name="AutoShape 35"/>
            <p:cNvSpPr>
              <a:spLocks noChangeArrowheads="1"/>
            </p:cNvSpPr>
            <p:nvPr/>
          </p:nvSpPr>
          <p:spPr bwMode="auto">
            <a:xfrm>
              <a:off x="120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6" name="AutoShape 36"/>
            <p:cNvSpPr>
              <a:spLocks noChangeArrowheads="1"/>
            </p:cNvSpPr>
            <p:nvPr/>
          </p:nvSpPr>
          <p:spPr bwMode="auto">
            <a:xfrm>
              <a:off x="144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7" name="AutoShape 37"/>
            <p:cNvSpPr>
              <a:spLocks noChangeArrowheads="1"/>
            </p:cNvSpPr>
            <p:nvPr/>
          </p:nvSpPr>
          <p:spPr bwMode="auto">
            <a:xfrm>
              <a:off x="168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8" name="AutoShape 38"/>
            <p:cNvSpPr>
              <a:spLocks/>
            </p:cNvSpPr>
            <p:nvPr/>
          </p:nvSpPr>
          <p:spPr bwMode="auto">
            <a:xfrm>
              <a:off x="900" y="1959"/>
              <a:ext cx="48" cy="240"/>
            </a:xfrm>
            <a:prstGeom prst="leftBracket">
              <a:avLst>
                <a:gd name="adj" fmla="val 214583"/>
              </a:avLst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9" name="Text Box 39"/>
            <p:cNvSpPr txBox="1">
              <a:spLocks noChangeArrowheads="1"/>
            </p:cNvSpPr>
            <p:nvPr/>
          </p:nvSpPr>
          <p:spPr bwMode="auto">
            <a:xfrm>
              <a:off x="524" y="1968"/>
              <a:ext cx="4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/>
                <a:t>1cm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4184650" y="2362206"/>
            <a:ext cx="2292350" cy="827087"/>
            <a:chOff x="2636" y="1776"/>
            <a:chExt cx="1444" cy="521"/>
          </a:xfrm>
        </p:grpSpPr>
        <p:sp>
          <p:nvSpPr>
            <p:cNvPr id="26648" name="AutoShape 41"/>
            <p:cNvSpPr>
              <a:spLocks noChangeArrowheads="1"/>
            </p:cNvSpPr>
            <p:nvPr/>
          </p:nvSpPr>
          <p:spPr bwMode="auto">
            <a:xfrm>
              <a:off x="326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49" name="AutoShape 42"/>
            <p:cNvSpPr>
              <a:spLocks noChangeArrowheads="1"/>
            </p:cNvSpPr>
            <p:nvPr/>
          </p:nvSpPr>
          <p:spPr bwMode="auto">
            <a:xfrm>
              <a:off x="350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0" name="AutoShape 43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1" name="AutoShape 44"/>
            <p:cNvSpPr>
              <a:spLocks noChangeArrowheads="1"/>
            </p:cNvSpPr>
            <p:nvPr/>
          </p:nvSpPr>
          <p:spPr bwMode="auto">
            <a:xfrm>
              <a:off x="3168" y="187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2" name="AutoShape 45"/>
            <p:cNvSpPr>
              <a:spLocks noChangeArrowheads="1"/>
            </p:cNvSpPr>
            <p:nvPr/>
          </p:nvSpPr>
          <p:spPr bwMode="auto">
            <a:xfrm>
              <a:off x="317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3" name="AutoShape 46"/>
            <p:cNvSpPr>
              <a:spLocks noChangeArrowheads="1"/>
            </p:cNvSpPr>
            <p:nvPr/>
          </p:nvSpPr>
          <p:spPr bwMode="auto">
            <a:xfrm>
              <a:off x="341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4" name="AutoShape 47"/>
            <p:cNvSpPr>
              <a:spLocks noChangeArrowheads="1"/>
            </p:cNvSpPr>
            <p:nvPr/>
          </p:nvSpPr>
          <p:spPr bwMode="auto">
            <a:xfrm>
              <a:off x="365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5" name="AutoShape 48"/>
            <p:cNvSpPr>
              <a:spLocks noChangeArrowheads="1"/>
            </p:cNvSpPr>
            <p:nvPr/>
          </p:nvSpPr>
          <p:spPr bwMode="auto">
            <a:xfrm>
              <a:off x="3081" y="19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6" name="AutoShape 49"/>
            <p:cNvSpPr>
              <a:spLocks noChangeArrowheads="1"/>
            </p:cNvSpPr>
            <p:nvPr/>
          </p:nvSpPr>
          <p:spPr bwMode="auto">
            <a:xfrm>
              <a:off x="3330" y="19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7" name="AutoShape 50"/>
            <p:cNvSpPr>
              <a:spLocks noChangeArrowheads="1"/>
            </p:cNvSpPr>
            <p:nvPr/>
          </p:nvSpPr>
          <p:spPr bwMode="auto">
            <a:xfrm>
              <a:off x="3570" y="19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8" name="Text Box 51"/>
            <p:cNvSpPr txBox="1">
              <a:spLocks noChangeArrowheads="1"/>
            </p:cNvSpPr>
            <p:nvPr/>
          </p:nvSpPr>
          <p:spPr bwMode="auto">
            <a:xfrm>
              <a:off x="2636" y="2064"/>
              <a:ext cx="4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/>
                <a:t>1cm</a:t>
              </a:r>
            </a:p>
          </p:txBody>
        </p:sp>
        <p:sp>
          <p:nvSpPr>
            <p:cNvPr id="26659" name="AutoShape 52"/>
            <p:cNvSpPr>
              <a:spLocks/>
            </p:cNvSpPr>
            <p:nvPr/>
          </p:nvSpPr>
          <p:spPr bwMode="auto">
            <a:xfrm>
              <a:off x="3009" y="2034"/>
              <a:ext cx="48" cy="240"/>
            </a:xfrm>
            <a:prstGeom prst="leftBracket">
              <a:avLst>
                <a:gd name="adj" fmla="val 214583"/>
              </a:avLst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6632" name="Text Box 53"/>
          <p:cNvSpPr txBox="1">
            <a:spLocks noChangeArrowheads="1"/>
          </p:cNvSpPr>
          <p:nvPr/>
        </p:nvSpPr>
        <p:spPr bwMode="auto">
          <a:xfrm>
            <a:off x="2057400" y="3352806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A</a:t>
            </a:r>
          </a:p>
        </p:txBody>
      </p:sp>
      <p:sp>
        <p:nvSpPr>
          <p:cNvPr id="26633" name="Text Box 104"/>
          <p:cNvSpPr txBox="1">
            <a:spLocks noChangeArrowheads="1"/>
          </p:cNvSpPr>
          <p:nvPr/>
        </p:nvSpPr>
        <p:spPr bwMode="auto">
          <a:xfrm>
            <a:off x="5181600" y="3414717"/>
            <a:ext cx="30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B</a:t>
            </a:r>
          </a:p>
        </p:txBody>
      </p:sp>
      <p:sp>
        <p:nvSpPr>
          <p:cNvPr id="26643" name="Text Box 104"/>
          <p:cNvSpPr txBox="1">
            <a:spLocks noChangeArrowheads="1"/>
          </p:cNvSpPr>
          <p:nvPr/>
        </p:nvSpPr>
        <p:spPr bwMode="auto">
          <a:xfrm>
            <a:off x="3124200" y="5754694"/>
            <a:ext cx="30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3600" b="1">
              <a:latin typeface=".VnCommercial Script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81003" y="1066800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228601" y="5803900"/>
                <a:ext cx="8686800" cy="9779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B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mỗilớpcó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9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hìnhlậpphươngnhỏ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Vậyhình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B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9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= 18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hìnhlậpphươngnhỏ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1" y="5803900"/>
                <a:ext cx="8686800" cy="977900"/>
              </a:xfrm>
              <a:prstGeom prst="rect">
                <a:avLst/>
              </a:prstGeom>
              <a:blipFill rotWithShape="1">
                <a:blip r:embed="rId2"/>
                <a:stretch>
                  <a:fillRect t="-3030" b="-13939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 Box 8"/>
          <p:cNvSpPr txBox="1">
            <a:spLocks noChangeArrowheads="1"/>
          </p:cNvSpPr>
          <p:nvPr/>
        </p:nvSpPr>
        <p:spPr bwMode="auto">
          <a:xfrm>
            <a:off x="254001" y="3886200"/>
            <a:ext cx="820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0" name="Text Box 8"/>
          <p:cNvSpPr txBox="1">
            <a:spLocks noChangeArrowheads="1"/>
          </p:cNvSpPr>
          <p:nvPr/>
        </p:nvSpPr>
        <p:spPr bwMode="auto">
          <a:xfrm>
            <a:off x="228600" y="442978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1" name="Text Box 8"/>
          <p:cNvSpPr txBox="1">
            <a:spLocks noChangeArrowheads="1"/>
          </p:cNvSpPr>
          <p:nvPr/>
        </p:nvSpPr>
        <p:spPr bwMode="auto">
          <a:xfrm>
            <a:off x="304800" y="4962531"/>
            <a:ext cx="731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2" name="Text Box 8"/>
          <p:cNvSpPr txBox="1">
            <a:spLocks noChangeArrowheads="1"/>
          </p:cNvSpPr>
          <p:nvPr/>
        </p:nvSpPr>
        <p:spPr bwMode="auto">
          <a:xfrm>
            <a:off x="228600" y="442978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496318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96899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5607E-6 L 3.88889E-6 -0.117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0" grpId="0"/>
      <p:bldP spid="71" grpId="0"/>
      <p:bldP spid="72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2"/>
          <p:cNvSpPr txBox="1">
            <a:spLocks noChangeArrowheads="1"/>
          </p:cNvSpPr>
          <p:nvPr/>
        </p:nvSpPr>
        <p:spPr bwMode="auto">
          <a:xfrm>
            <a:off x="1295400" y="228605"/>
            <a:ext cx="670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 sz="3200" b="1" u="sng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2" name="Cloud 11"/>
          <p:cNvSpPr/>
          <p:nvPr/>
        </p:nvSpPr>
        <p:spPr bwMode="auto">
          <a:xfrm>
            <a:off x="0" y="0"/>
            <a:ext cx="5562600" cy="1066800"/>
          </a:xfrm>
          <a:prstGeom prst="cloud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r>
              <a:rPr lang="en-US" altLang="en-US" sz="3600" b="1" u="sng" smtClean="0">
                <a:latin typeface="Times New Roman" pitchFamily="18" charset="0"/>
                <a:cs typeface="Times New Roman" pitchFamily="18" charset="0"/>
              </a:rPr>
              <a:t>Khởi động:</a:t>
            </a:r>
            <a:endParaRPr lang="en-US" altLang="en-US" sz="36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36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1362059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36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6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cm.</a:t>
            </a:r>
            <a:endParaRPr lang="en-US" alt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5940" y="3181983"/>
                <a:ext cx="9118060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en-US" sz="3600" b="1" u="sng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Bàigiải</a:t>
                </a:r>
              </a:p>
              <a:p>
                <a:pPr algn="ctr"/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Diện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xung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quanh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algn="ctr"/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4 = 36 (cm</a:t>
                </a:r>
                <a:r>
                  <a:rPr lang="en-US" sz="3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algn="ctr"/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Diện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toàn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phần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algn="ctr"/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6 = 54 (cm</a:t>
                </a:r>
                <a:r>
                  <a:rPr lang="en-US" sz="3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algn="ctr"/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Đáp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 36 cm</a:t>
                </a:r>
                <a:r>
                  <a:rPr lang="en-US" sz="3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; 54 cm</a:t>
                </a:r>
                <a:r>
                  <a:rPr lang="en-US" sz="3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0" y="3181983"/>
                <a:ext cx="9118060" cy="3416320"/>
              </a:xfrm>
              <a:prstGeom prst="rect">
                <a:avLst/>
              </a:prstGeom>
              <a:blipFill rotWithShape="1">
                <a:blip r:embed="rId3"/>
                <a:stretch>
                  <a:fillRect t="-2857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242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146"/>
          <p:cNvGrpSpPr>
            <a:grpSpLocks/>
          </p:cNvGrpSpPr>
          <p:nvPr/>
        </p:nvGrpSpPr>
        <p:grpSpPr bwMode="auto">
          <a:xfrm>
            <a:off x="4967289" y="3871918"/>
            <a:ext cx="1585912" cy="809625"/>
            <a:chOff x="3081" y="2016"/>
            <a:chExt cx="999" cy="510"/>
          </a:xfrm>
        </p:grpSpPr>
        <p:sp>
          <p:nvSpPr>
            <p:cNvPr id="29794" name="AutoShape 27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5" name="AutoShape 28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6" name="AutoShape 29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7" name="AutoShape 30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8" name="AutoShape 31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9" name="AutoShape 32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0" name="AutoShape 33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1" name="AutoShape 34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2" name="AutoShape 43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3" name="AutoShape 45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466725" y="2286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2:</a:t>
            </a:r>
          </a:p>
        </p:txBody>
      </p:sp>
      <p:grpSp>
        <p:nvGrpSpPr>
          <p:cNvPr id="3" name="Group 111"/>
          <p:cNvGrpSpPr>
            <a:grpSpLocks/>
          </p:cNvGrpSpPr>
          <p:nvPr/>
        </p:nvGrpSpPr>
        <p:grpSpPr bwMode="auto">
          <a:xfrm>
            <a:off x="1419226" y="3581400"/>
            <a:ext cx="2357438" cy="795337"/>
            <a:chOff x="894" y="1140"/>
            <a:chExt cx="1485" cy="501"/>
          </a:xfrm>
        </p:grpSpPr>
        <p:sp>
          <p:nvSpPr>
            <p:cNvPr id="29778" name="AutoShape 48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9" name="AutoShape 49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0" name="AutoShape 50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1" name="AutoShape 51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2" name="AutoShape 73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3" name="AutoShape 99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4" name="AutoShape 100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5" name="AutoShape 101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6" name="AutoShape 102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7" name="AutoShape 103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88" name="Group 110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89" name="AutoShape 105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0" name="AutoShape 106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1" name="AutoShape 107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2" name="AutoShape 108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3" name="AutoShape 109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29705" name="Group 112"/>
          <p:cNvGrpSpPr>
            <a:grpSpLocks/>
          </p:cNvGrpSpPr>
          <p:nvPr/>
        </p:nvGrpSpPr>
        <p:grpSpPr bwMode="auto">
          <a:xfrm>
            <a:off x="1414468" y="3219453"/>
            <a:ext cx="2357437" cy="795339"/>
            <a:chOff x="894" y="1140"/>
            <a:chExt cx="1485" cy="501"/>
          </a:xfrm>
        </p:grpSpPr>
        <p:sp>
          <p:nvSpPr>
            <p:cNvPr id="29762" name="AutoShape 113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3" name="AutoShape 114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4" name="AutoShape 115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5" name="AutoShape 116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6" name="AutoShape 117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7" name="AutoShape 118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8" name="AutoShape 119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9" name="AutoShape 120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0" name="AutoShape 121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1" name="AutoShape 122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72" name="Group 123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73" name="AutoShape 124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4" name="AutoShape 125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5" name="AutoShape 126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6" name="AutoShape 127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7" name="AutoShape 128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7" name="Group 129"/>
          <p:cNvGrpSpPr>
            <a:grpSpLocks/>
          </p:cNvGrpSpPr>
          <p:nvPr/>
        </p:nvGrpSpPr>
        <p:grpSpPr bwMode="auto">
          <a:xfrm>
            <a:off x="1414468" y="2895606"/>
            <a:ext cx="2357437" cy="795339"/>
            <a:chOff x="894" y="1140"/>
            <a:chExt cx="1485" cy="501"/>
          </a:xfrm>
        </p:grpSpPr>
        <p:sp>
          <p:nvSpPr>
            <p:cNvPr id="29746" name="AutoShape 130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7" name="AutoShape 131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8" name="AutoShape 132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9" name="AutoShape 133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0" name="AutoShape 134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1" name="AutoShape 135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2" name="AutoShape 136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3" name="AutoShape 137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4" name="AutoShape 138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5" name="AutoShape 139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56" name="Group 140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57" name="AutoShape 141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58" name="AutoShape 142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59" name="AutoShape 143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60" name="AutoShape 144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61" name="AutoShape 145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29707" name="Group 147"/>
          <p:cNvGrpSpPr>
            <a:grpSpLocks/>
          </p:cNvGrpSpPr>
          <p:nvPr/>
        </p:nvGrpSpPr>
        <p:grpSpPr bwMode="auto">
          <a:xfrm>
            <a:off x="4967289" y="3505202"/>
            <a:ext cx="1585912" cy="809625"/>
            <a:chOff x="3081" y="2016"/>
            <a:chExt cx="999" cy="510"/>
          </a:xfrm>
        </p:grpSpPr>
        <p:sp>
          <p:nvSpPr>
            <p:cNvPr id="29736" name="AutoShape 148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7" name="AutoShape 149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8" name="AutoShape 150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9" name="AutoShape 151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0" name="AutoShape 152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1" name="AutoShape 153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2" name="AutoShape 154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3" name="AutoShape 155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4" name="AutoShape 156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5" name="AutoShape 157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9708" name="Group 92"/>
          <p:cNvGrpSpPr>
            <a:grpSpLocks/>
          </p:cNvGrpSpPr>
          <p:nvPr/>
        </p:nvGrpSpPr>
        <p:grpSpPr bwMode="auto">
          <a:xfrm>
            <a:off x="4965705" y="3124206"/>
            <a:ext cx="1585913" cy="809625"/>
            <a:chOff x="3177" y="2850"/>
            <a:chExt cx="999" cy="510"/>
          </a:xfrm>
        </p:grpSpPr>
        <p:sp>
          <p:nvSpPr>
            <p:cNvPr id="29727" name="AutoShape 81"/>
            <p:cNvSpPr>
              <a:spLocks noChangeArrowheads="1"/>
            </p:cNvSpPr>
            <p:nvPr/>
          </p:nvSpPr>
          <p:spPr bwMode="auto">
            <a:xfrm>
              <a:off x="336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28" name="AutoShape 82"/>
            <p:cNvSpPr>
              <a:spLocks noChangeArrowheads="1"/>
            </p:cNvSpPr>
            <p:nvPr/>
          </p:nvSpPr>
          <p:spPr bwMode="auto">
            <a:xfrm>
              <a:off x="360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29" name="AutoShape 83"/>
            <p:cNvSpPr>
              <a:spLocks noChangeArrowheads="1"/>
            </p:cNvSpPr>
            <p:nvPr/>
          </p:nvSpPr>
          <p:spPr bwMode="auto">
            <a:xfrm>
              <a:off x="384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0" name="AutoShape 84"/>
            <p:cNvSpPr>
              <a:spLocks noChangeArrowheads="1"/>
            </p:cNvSpPr>
            <p:nvPr/>
          </p:nvSpPr>
          <p:spPr bwMode="auto">
            <a:xfrm>
              <a:off x="3264" y="294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1" name="AutoShape 85"/>
            <p:cNvSpPr>
              <a:spLocks noChangeArrowheads="1"/>
            </p:cNvSpPr>
            <p:nvPr/>
          </p:nvSpPr>
          <p:spPr bwMode="auto">
            <a:xfrm>
              <a:off x="327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2" name="AutoShape 86"/>
            <p:cNvSpPr>
              <a:spLocks noChangeArrowheads="1"/>
            </p:cNvSpPr>
            <p:nvPr/>
          </p:nvSpPr>
          <p:spPr bwMode="auto">
            <a:xfrm>
              <a:off x="351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3" name="AutoShape 87"/>
            <p:cNvSpPr>
              <a:spLocks noChangeArrowheads="1"/>
            </p:cNvSpPr>
            <p:nvPr/>
          </p:nvSpPr>
          <p:spPr bwMode="auto">
            <a:xfrm>
              <a:off x="375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4" name="AutoShape 88"/>
            <p:cNvSpPr>
              <a:spLocks noChangeArrowheads="1"/>
            </p:cNvSpPr>
            <p:nvPr/>
          </p:nvSpPr>
          <p:spPr bwMode="auto">
            <a:xfrm>
              <a:off x="3177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5" name="AutoShape 89"/>
            <p:cNvSpPr>
              <a:spLocks noChangeArrowheads="1"/>
            </p:cNvSpPr>
            <p:nvPr/>
          </p:nvSpPr>
          <p:spPr bwMode="auto">
            <a:xfrm>
              <a:off x="3426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71618" y="60960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2" y="1076980"/>
            <a:ext cx="639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57327" y="1534180"/>
            <a:ext cx="6162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5" name="Text Box 53"/>
          <p:cNvSpPr txBox="1">
            <a:spLocks noChangeArrowheads="1"/>
          </p:cNvSpPr>
          <p:nvPr/>
        </p:nvSpPr>
        <p:spPr bwMode="auto">
          <a:xfrm>
            <a:off x="2209800" y="4977831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A</a:t>
            </a:r>
          </a:p>
        </p:txBody>
      </p:sp>
      <p:sp>
        <p:nvSpPr>
          <p:cNvPr id="116" name="Text Box 53"/>
          <p:cNvSpPr txBox="1">
            <a:spLocks noChangeArrowheads="1"/>
          </p:cNvSpPr>
          <p:nvPr/>
        </p:nvSpPr>
        <p:spPr bwMode="auto">
          <a:xfrm>
            <a:off x="5483227" y="4673031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B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471618" y="61978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408711" y="5528252"/>
                <a:ext cx="8506690" cy="102494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3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15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15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3 = 45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11" y="5528252"/>
                <a:ext cx="8506690" cy="1024948"/>
              </a:xfrm>
              <a:prstGeom prst="rect">
                <a:avLst/>
              </a:prstGeom>
              <a:blipFill rotWithShape="1">
                <a:blip r:embed="rId2"/>
                <a:stretch>
                  <a:fillRect l="-571" t="-1163" r="-500" b="-11047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689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73988E-6 L 3.05556E-6 -0.08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4104E-6 L 2.22222E-6 0.091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7" grpId="0"/>
      <p:bldP spid="1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891089" y="3457578"/>
            <a:ext cx="1585912" cy="809625"/>
            <a:chOff x="3081" y="2016"/>
            <a:chExt cx="999" cy="510"/>
          </a:xfrm>
        </p:grpSpPr>
        <p:sp>
          <p:nvSpPr>
            <p:cNvPr id="30818" name="AutoShape 3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9" name="AutoShape 4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0" name="AutoShape 5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1" name="AutoShape 6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2" name="AutoShape 7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3" name="AutoShape 8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4" name="AutoShape 9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5" name="AutoShape 10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6" name="AutoShape 11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7" name="AutoShape 12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30726" name="Group 21"/>
          <p:cNvGrpSpPr>
            <a:grpSpLocks/>
          </p:cNvGrpSpPr>
          <p:nvPr/>
        </p:nvGrpSpPr>
        <p:grpSpPr bwMode="auto">
          <a:xfrm>
            <a:off x="1419226" y="3243266"/>
            <a:ext cx="2357438" cy="795337"/>
            <a:chOff x="894" y="1140"/>
            <a:chExt cx="1485" cy="501"/>
          </a:xfrm>
        </p:grpSpPr>
        <p:sp>
          <p:nvSpPr>
            <p:cNvPr id="30802" name="AutoShape 22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3" name="AutoShape 23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4" name="AutoShape 24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5" name="AutoShape 25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6" name="AutoShape 26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7" name="AutoShape 27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8" name="AutoShape 28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9" name="AutoShape 29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0" name="AutoShape 30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1" name="AutoShape 31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812" name="Group 32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813" name="AutoShape 33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4" name="AutoShape 34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5" name="AutoShape 35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6" name="AutoShape 36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7" name="AutoShape 37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7" name="Group 38"/>
          <p:cNvGrpSpPr>
            <a:grpSpLocks/>
          </p:cNvGrpSpPr>
          <p:nvPr/>
        </p:nvGrpSpPr>
        <p:grpSpPr bwMode="auto">
          <a:xfrm>
            <a:off x="1414468" y="2847981"/>
            <a:ext cx="2357437" cy="795339"/>
            <a:chOff x="894" y="1140"/>
            <a:chExt cx="1485" cy="501"/>
          </a:xfrm>
        </p:grpSpPr>
        <p:sp>
          <p:nvSpPr>
            <p:cNvPr id="30786" name="AutoShape 39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7" name="AutoShape 40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8" name="AutoShape 41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9" name="AutoShape 42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0" name="AutoShape 43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1" name="AutoShape 44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2" name="AutoShape 45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3" name="AutoShape 46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4" name="AutoShape 47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5" name="AutoShape 48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796" name="Group 49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797" name="AutoShape 50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98" name="AutoShape 51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99" name="AutoShape 52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00" name="AutoShape 53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01" name="AutoShape 54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8" name="Group 55"/>
          <p:cNvGrpSpPr>
            <a:grpSpLocks/>
          </p:cNvGrpSpPr>
          <p:nvPr/>
        </p:nvGrpSpPr>
        <p:grpSpPr bwMode="auto">
          <a:xfrm>
            <a:off x="1414468" y="2447931"/>
            <a:ext cx="2357437" cy="795339"/>
            <a:chOff x="894" y="1140"/>
            <a:chExt cx="1485" cy="501"/>
          </a:xfrm>
        </p:grpSpPr>
        <p:sp>
          <p:nvSpPr>
            <p:cNvPr id="30770" name="AutoShape 56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1" name="AutoShape 57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2" name="AutoShape 58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3" name="AutoShape 59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4" name="AutoShape 60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5" name="AutoShape 61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6" name="AutoShape 62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7" name="AutoShape 63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8" name="AutoShape 64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9" name="AutoShape 65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780" name="Group 66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781" name="AutoShape 67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2" name="AutoShape 68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3" name="AutoShape 69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4" name="AutoShape 70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5" name="AutoShape 71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9" name="Group 72"/>
          <p:cNvGrpSpPr>
            <a:grpSpLocks/>
          </p:cNvGrpSpPr>
          <p:nvPr/>
        </p:nvGrpSpPr>
        <p:grpSpPr bwMode="auto">
          <a:xfrm>
            <a:off x="4891089" y="3119445"/>
            <a:ext cx="1585912" cy="809625"/>
            <a:chOff x="3081" y="2016"/>
            <a:chExt cx="999" cy="510"/>
          </a:xfrm>
        </p:grpSpPr>
        <p:sp>
          <p:nvSpPr>
            <p:cNvPr id="30760" name="AutoShape 73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1" name="AutoShape 74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2" name="AutoShape 75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3" name="AutoShape 76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4" name="AutoShape 77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5" name="AutoShape 78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6" name="AutoShape 79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7" name="AutoShape 80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8" name="AutoShape 81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9" name="AutoShape 82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0" name="Group 83"/>
          <p:cNvGrpSpPr>
            <a:grpSpLocks/>
          </p:cNvGrpSpPr>
          <p:nvPr/>
        </p:nvGrpSpPr>
        <p:grpSpPr bwMode="auto">
          <a:xfrm>
            <a:off x="4889505" y="2709869"/>
            <a:ext cx="1585913" cy="809625"/>
            <a:chOff x="3177" y="2850"/>
            <a:chExt cx="999" cy="510"/>
          </a:xfrm>
        </p:grpSpPr>
        <p:sp>
          <p:nvSpPr>
            <p:cNvPr id="30751" name="AutoShape 84"/>
            <p:cNvSpPr>
              <a:spLocks noChangeArrowheads="1"/>
            </p:cNvSpPr>
            <p:nvPr/>
          </p:nvSpPr>
          <p:spPr bwMode="auto">
            <a:xfrm>
              <a:off x="336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2" name="AutoShape 85"/>
            <p:cNvSpPr>
              <a:spLocks noChangeArrowheads="1"/>
            </p:cNvSpPr>
            <p:nvPr/>
          </p:nvSpPr>
          <p:spPr bwMode="auto">
            <a:xfrm>
              <a:off x="360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3" name="AutoShape 86"/>
            <p:cNvSpPr>
              <a:spLocks noChangeArrowheads="1"/>
            </p:cNvSpPr>
            <p:nvPr/>
          </p:nvSpPr>
          <p:spPr bwMode="auto">
            <a:xfrm>
              <a:off x="384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4" name="AutoShape 87"/>
            <p:cNvSpPr>
              <a:spLocks noChangeArrowheads="1"/>
            </p:cNvSpPr>
            <p:nvPr/>
          </p:nvSpPr>
          <p:spPr bwMode="auto">
            <a:xfrm>
              <a:off x="3264" y="294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5" name="AutoShape 88"/>
            <p:cNvSpPr>
              <a:spLocks noChangeArrowheads="1"/>
            </p:cNvSpPr>
            <p:nvPr/>
          </p:nvSpPr>
          <p:spPr bwMode="auto">
            <a:xfrm>
              <a:off x="327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6" name="AutoShape 89"/>
            <p:cNvSpPr>
              <a:spLocks noChangeArrowheads="1"/>
            </p:cNvSpPr>
            <p:nvPr/>
          </p:nvSpPr>
          <p:spPr bwMode="auto">
            <a:xfrm>
              <a:off x="351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7" name="AutoShape 90"/>
            <p:cNvSpPr>
              <a:spLocks noChangeArrowheads="1"/>
            </p:cNvSpPr>
            <p:nvPr/>
          </p:nvSpPr>
          <p:spPr bwMode="auto">
            <a:xfrm>
              <a:off x="375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8" name="AutoShape 91"/>
            <p:cNvSpPr>
              <a:spLocks noChangeArrowheads="1"/>
            </p:cNvSpPr>
            <p:nvPr/>
          </p:nvSpPr>
          <p:spPr bwMode="auto">
            <a:xfrm>
              <a:off x="3177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9" name="AutoShape 92"/>
            <p:cNvSpPr>
              <a:spLocks noChangeArrowheads="1"/>
            </p:cNvSpPr>
            <p:nvPr/>
          </p:nvSpPr>
          <p:spPr bwMode="auto">
            <a:xfrm>
              <a:off x="3426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08" name="Text Box 8"/>
          <p:cNvSpPr txBox="1">
            <a:spLocks noChangeArrowheads="1"/>
          </p:cNvSpPr>
          <p:nvPr/>
        </p:nvSpPr>
        <p:spPr bwMode="auto">
          <a:xfrm>
            <a:off x="466725" y="2286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2: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533527" y="1534180"/>
            <a:ext cx="6162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471618" y="61978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2" name="Text Box 53"/>
          <p:cNvSpPr txBox="1">
            <a:spLocks noChangeArrowheads="1"/>
          </p:cNvSpPr>
          <p:nvPr/>
        </p:nvSpPr>
        <p:spPr bwMode="auto">
          <a:xfrm>
            <a:off x="2209800" y="3962406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A</a:t>
            </a:r>
          </a:p>
        </p:txBody>
      </p:sp>
      <p:sp>
        <p:nvSpPr>
          <p:cNvPr id="3" name="Rectangle 2"/>
          <p:cNvSpPr/>
          <p:nvPr/>
        </p:nvSpPr>
        <p:spPr>
          <a:xfrm>
            <a:off x="5282612" y="4825431"/>
            <a:ext cx="4908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/>
              <p:cNvSpPr/>
              <p:nvPr/>
            </p:nvSpPr>
            <p:spPr>
              <a:xfrm>
                <a:off x="152403" y="5638800"/>
                <a:ext cx="8839199" cy="6858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B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(9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3) – 1 = 26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4" name="Rectangle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3" y="5638800"/>
                <a:ext cx="8839199" cy="685800"/>
              </a:xfrm>
              <a:prstGeom prst="rect">
                <a:avLst/>
              </a:prstGeom>
              <a:blipFill rotWithShape="1">
                <a:blip r:embed="rId2"/>
                <a:stretch>
                  <a:fillRect b="-10256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TextBox 114"/>
          <p:cNvSpPr txBox="1"/>
          <p:nvPr/>
        </p:nvSpPr>
        <p:spPr>
          <a:xfrm>
            <a:off x="1482175" y="1055609"/>
            <a:ext cx="639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64553" y="1981533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08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9711E-6 L -4.16667E-6 -0.07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0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2948E-6 L 2.22222E-6 0.0964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4" grpId="0" animBg="1"/>
      <p:bldP spid="114" grpId="1" animBg="1"/>
      <p:bldP spid="11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5363" name="Freeform 3"/>
          <p:cNvSpPr>
            <a:spLocks/>
          </p:cNvSpPr>
          <p:nvPr/>
        </p:nvSpPr>
        <p:spPr bwMode="auto">
          <a:xfrm>
            <a:off x="2105027" y="28606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Freeform 4"/>
          <p:cNvSpPr>
            <a:spLocks/>
          </p:cNvSpPr>
          <p:nvPr/>
        </p:nvSpPr>
        <p:spPr bwMode="auto">
          <a:xfrm>
            <a:off x="3324225" y="28194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Freeform 5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Freeform 6"/>
          <p:cNvSpPr>
            <a:spLocks/>
          </p:cNvSpPr>
          <p:nvPr/>
        </p:nvSpPr>
        <p:spPr bwMode="auto">
          <a:xfrm>
            <a:off x="2120901" y="41846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CCFF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Freeform 13"/>
          <p:cNvSpPr>
            <a:spLocks/>
          </p:cNvSpPr>
          <p:nvPr/>
        </p:nvSpPr>
        <p:spPr bwMode="auto">
          <a:xfrm>
            <a:off x="5867402" y="2876557"/>
            <a:ext cx="1019175" cy="330517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Freeform 14"/>
          <p:cNvSpPr>
            <a:spLocks/>
          </p:cNvSpPr>
          <p:nvPr/>
        </p:nvSpPr>
        <p:spPr bwMode="auto">
          <a:xfrm>
            <a:off x="2085977" y="3838575"/>
            <a:ext cx="3781425" cy="23241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Freeform 15"/>
          <p:cNvSpPr>
            <a:spLocks/>
          </p:cNvSpPr>
          <p:nvPr/>
        </p:nvSpPr>
        <p:spPr bwMode="auto">
          <a:xfrm>
            <a:off x="2133600" y="2847975"/>
            <a:ext cx="4724400" cy="990600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362200" y="1167825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3810000" y="84838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Arial" pitchFamily="34" charset="0"/>
              </a:rPr>
              <a:t>Toán</a:t>
            </a:r>
            <a:endParaRPr lang="en-US" altLang="en-US" sz="2800" u="sng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1789093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09800" y="152400"/>
            <a:ext cx="55018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Thứ hai ngày 22 tháng 2 năm 2021</a:t>
            </a:r>
          </a:p>
        </p:txBody>
      </p:sp>
    </p:spTree>
    <p:extLst>
      <p:ext uri="{BB962C8B-B14F-4D97-AF65-F5344CB8AC3E}">
        <p14:creationId xmlns:p14="http://schemas.microsoft.com/office/powerpoint/2010/main" val="148281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  <p:bldP spid="15365" grpId="0" animBg="1"/>
      <p:bldP spid="15366" grpId="0" animBg="1"/>
      <p:bldP spid="15373" grpId="0" animBg="1"/>
      <p:bldP spid="15374" grpId="0" animBg="1"/>
      <p:bldP spid="153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46775"/>
            <a:ext cx="2057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640" name="Group 88"/>
          <p:cNvGrpSpPr>
            <a:grpSpLocks/>
          </p:cNvGrpSpPr>
          <p:nvPr/>
        </p:nvGrpSpPr>
        <p:grpSpPr bwMode="auto">
          <a:xfrm>
            <a:off x="2362200" y="2286000"/>
            <a:ext cx="2971800" cy="2057400"/>
            <a:chOff x="3408" y="1200"/>
            <a:chExt cx="1392" cy="960"/>
          </a:xfrm>
        </p:grpSpPr>
        <p:sp>
          <p:nvSpPr>
            <p:cNvPr id="5131" name="AutoShape 89"/>
            <p:cNvSpPr>
              <a:spLocks noChangeArrowheads="1"/>
            </p:cNvSpPr>
            <p:nvPr/>
          </p:nvSpPr>
          <p:spPr bwMode="auto">
            <a:xfrm>
              <a:off x="3408" y="1200"/>
              <a:ext cx="1392" cy="960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Line 90"/>
            <p:cNvSpPr>
              <a:spLocks noChangeShapeType="1"/>
            </p:cNvSpPr>
            <p:nvPr/>
          </p:nvSpPr>
          <p:spPr bwMode="auto">
            <a:xfrm>
              <a:off x="3648" y="120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91"/>
            <p:cNvSpPr>
              <a:spLocks noChangeShapeType="1"/>
            </p:cNvSpPr>
            <p:nvPr/>
          </p:nvSpPr>
          <p:spPr bwMode="auto">
            <a:xfrm>
              <a:off x="3648" y="192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92"/>
            <p:cNvSpPr>
              <a:spLocks noChangeShapeType="1"/>
            </p:cNvSpPr>
            <p:nvPr/>
          </p:nvSpPr>
          <p:spPr bwMode="auto">
            <a:xfrm flipH="1">
              <a:off x="3408" y="192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646" name="AutoShape 94"/>
          <p:cNvSpPr>
            <a:spLocks noChangeArrowheads="1"/>
          </p:cNvSpPr>
          <p:nvPr/>
        </p:nvSpPr>
        <p:spPr bwMode="auto">
          <a:xfrm>
            <a:off x="5638803" y="2743200"/>
            <a:ext cx="1371597" cy="1447800"/>
          </a:xfrm>
          <a:prstGeom prst="cube">
            <a:avLst>
              <a:gd name="adj" fmla="val 25000"/>
            </a:avLst>
          </a:prstGeom>
          <a:solidFill>
            <a:srgbClr val="4299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650" name="Text Box 98"/>
          <p:cNvSpPr txBox="1">
            <a:spLocks noChangeArrowheads="1"/>
          </p:cNvSpPr>
          <p:nvPr/>
        </p:nvSpPr>
        <p:spPr bwMode="auto">
          <a:xfrm>
            <a:off x="228600" y="1295408"/>
            <a:ext cx="213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</a:p>
        </p:txBody>
      </p:sp>
      <p:sp>
        <p:nvSpPr>
          <p:cNvPr id="4" name="Rectangle 3"/>
          <p:cNvSpPr/>
          <p:nvPr/>
        </p:nvSpPr>
        <p:spPr>
          <a:xfrm>
            <a:off x="1676400" y="442978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31802" y="4429780"/>
            <a:ext cx="28167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60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56069E-6 L 1.11022E-16 -0.2885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4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35" presetClass="path" presetSubtype="0" accel="50000" decel="5000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-0.28866 L -0.225 -0.28866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2" presetClass="path" presetSubtype="0" accel="50000" decel="5000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225 -0.28866 L -0.225 0.0002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46" grpId="0" animBg="1"/>
      <p:bldP spid="23646" grpId="1" animBg="1"/>
      <p:bldP spid="23646" grpId="2" animBg="1"/>
      <p:bldP spid="23646" grpId="3" animBg="1"/>
      <p:bldP spid="23650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1981200"/>
            <a:ext cx="4876800" cy="426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74630" y="942571"/>
            <a:ext cx="2057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81000" y="2275595"/>
            <a:ext cx="464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bên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hoàn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toàn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hộp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nhật</a:t>
            </a:r>
            <a:r>
              <a:rPr lang="en-US" sz="2400" dirty="0">
                <a:latin typeface="Times New Roman" pitchFamily="18" charset="0"/>
              </a:rPr>
              <a:t>.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381000" y="3716353"/>
            <a:ext cx="46482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nói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bé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hơn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hộp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chữ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nhật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hay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hộp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chữ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nhật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lớn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hơn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3" name="Text Box 98"/>
          <p:cNvSpPr txBox="1">
            <a:spLocks noChangeArrowheads="1"/>
          </p:cNvSpPr>
          <p:nvPr/>
        </p:nvSpPr>
        <p:spPr bwMode="auto">
          <a:xfrm>
            <a:off x="37288" y="904220"/>
            <a:ext cx="266781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3810000" y="3810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Arial" pitchFamily="34" charset="0"/>
              </a:rPr>
              <a:t>Toán</a:t>
            </a:r>
            <a:endParaRPr lang="en-US" altLang="en-US" sz="2800" u="sng" dirty="0"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317" y="1880183"/>
            <a:ext cx="3487485" cy="281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03816" y="942571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64210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9" grpId="0" animBg="1"/>
      <p:bldP spid="16405" grpId="0"/>
      <p:bldP spid="16406" grpId="0"/>
      <p:bldP spid="33" grpId="0"/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942159" y="2514606"/>
            <a:ext cx="0" cy="1713013"/>
          </a:xfrm>
          <a:prstGeom prst="lin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" name="Group 8"/>
          <p:cNvGrpSpPr>
            <a:grpSpLocks/>
          </p:cNvGrpSpPr>
          <p:nvPr/>
        </p:nvGrpSpPr>
        <p:grpSpPr bwMode="auto">
          <a:xfrm>
            <a:off x="3276600" y="2057400"/>
            <a:ext cx="2286000" cy="2286000"/>
            <a:chOff x="1920" y="1008"/>
            <a:chExt cx="1152" cy="1153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1920" y="1008"/>
              <a:ext cx="1152" cy="1152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2217" y="1008"/>
              <a:ext cx="0" cy="86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H="1">
              <a:off x="1920" y="1881"/>
              <a:ext cx="288" cy="28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V="1">
              <a:off x="2208" y="1863"/>
              <a:ext cx="864" cy="1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0" y="4876800"/>
            <a:ext cx="91440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440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33401" y="4835006"/>
            <a:ext cx="7539038" cy="17181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26" name="Rectangle 25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35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b)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2: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5033968" y="2895600"/>
            <a:ext cx="1214437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5016502" y="1981206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5943601" y="2895600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6858001" y="2895600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2286001" y="2809881"/>
            <a:ext cx="1214438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1992314" y="3108327"/>
            <a:ext cx="1214437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2281242" y="1905006"/>
            <a:ext cx="1214437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1992314" y="2192345"/>
            <a:ext cx="1214437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2133600" y="4230475"/>
            <a:ext cx="514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i="1" dirty="0">
                <a:latin typeface=".VnAristote" pitchFamily="34" charset="0"/>
              </a:rPr>
              <a:t>C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038850" y="4154275"/>
            <a:ext cx="51435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i="1" dirty="0">
                <a:latin typeface=".VnAristote" pitchFamily="34" charset="0"/>
              </a:rPr>
              <a:t>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4876800"/>
            <a:ext cx="6258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75014" y="5344180"/>
            <a:ext cx="7254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58674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nói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rgbClr val="0000FF"/>
                </a:solidFill>
                <a:latin typeface=".VnAristote" pitchFamily="34" charset="0"/>
              </a:rPr>
              <a:t>C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bằng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rgbClr val="0000FF"/>
                </a:solidFill>
                <a:latin typeface=".VnAristote" pitchFamily="34" charset="0"/>
              </a:rPr>
              <a:t>D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488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6.35838E-7 L -0.15 -6.35838E-7 " pathEditMode="relative" rAng="0" ptsTypes="AA">
                                      <p:cBhvr>
                                        <p:cTn id="45" dur="2000" spd="-100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38889E-6 2.89017E-6 L -0.15087 0.043 " pathEditMode="relative" rAng="0" ptsTypes="AA">
                                      <p:cBhvr>
                                        <p:cTn id="47" dur="2000" spd="-100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2" y="215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38889E-6 3.00578E-6 L 0.1342 -0.18127 " pathEditMode="relative" rAng="0" ptsTypes="AA">
                                      <p:cBhvr>
                                        <p:cTn id="49" dur="2000" spd="-100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1" y="-9064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.55556E-7 1.09827E-6 L 0.12535 0.17526 " pathEditMode="relative" rAng="0" ptsTypes="AA">
                                      <p:cBhvr>
                                        <p:cTn id="51" dur="2000" spd="-100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7" y="8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1.38728E-6 L 0.00486 -0.17896 " pathEditMode="relative" rAng="0" ptsTypes="AA">
                                      <p:cBhvr>
                                        <p:cTn id="62" dur="2000" spd="-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894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5.78035E-7 L -0.13143 -0.00139 " pathEditMode="relative" rAng="0" ptsTypes="AA">
                                      <p:cBhvr>
                                        <p:cTn id="64" dur="2000" spd="-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80" y="-69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5.78035E-7 L 0.13004 -0.00139 " pathEditMode="relative" rAng="0" ptsTypes="AA">
                                      <p:cBhvr>
                                        <p:cTn id="66" dur="2000" spd="-100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9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415" grpId="0" animBg="1"/>
      <p:bldP spid="17415" grpId="1" animBg="1"/>
      <p:bldP spid="17416" grpId="0" animBg="1"/>
      <p:bldP spid="17416" grpId="1" animBg="1"/>
      <p:bldP spid="17417" grpId="0" animBg="1"/>
      <p:bldP spid="17418" grpId="0" animBg="1"/>
      <p:bldP spid="17418" grpId="1" animBg="1"/>
      <p:bldP spid="17419" grpId="0" animBg="1"/>
      <p:bldP spid="17419" grpId="1" animBg="1"/>
      <p:bldP spid="17420" grpId="0" animBg="1"/>
      <p:bldP spid="17420" grpId="1" animBg="1"/>
      <p:bldP spid="17421" grpId="0" animBg="1"/>
      <p:bldP spid="17421" grpId="1" animBg="1"/>
      <p:bldP spid="17422" grpId="0" animBg="1"/>
      <p:bldP spid="17422" grpId="1" animBg="1"/>
      <p:bldP spid="17423" grpId="0"/>
      <p:bldP spid="17424" grpId="0" animBg="1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78" y="1676406"/>
            <a:ext cx="6926263" cy="321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5" name="Rectangle 4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b)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2: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362200" y="762008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3810000" y="3810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Arial" pitchFamily="34" charset="0"/>
              </a:rPr>
              <a:t>Toán</a:t>
            </a:r>
            <a:endParaRPr lang="en-US" altLang="en-US" sz="2800" u="sng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2673" y="4876800"/>
            <a:ext cx="8001000" cy="1600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117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2266950" y="3505200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2019300" y="37528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266950" y="2857500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2019300" y="31051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2914650" y="34988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2667000" y="37528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362200" y="4724407"/>
            <a:ext cx="53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.VnAristote" pitchFamily="34" charset="0"/>
              </a:rPr>
              <a:t>P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/>
          </a:p>
        </p:txBody>
      </p:sp>
      <p:grpSp>
        <p:nvGrpSpPr>
          <p:cNvPr id="16" name="Group 15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17" name="Rectangle 16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3: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33400" y="5370732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146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36" grpId="0" animBg="1"/>
      <p:bldP spid="18437" grpId="0" animBg="1"/>
      <p:bldP spid="18438" grpId="0" animBg="1"/>
      <p:bldP spid="18439" grpId="0" animBg="1"/>
      <p:bldP spid="19464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2,418581151,E:\Giao an đien tu\Giao an thi giang\Lop 5\Toan 5_The tich cua mot hinh\Toan 5_The tich mot hinh\Media.ppc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3,418581151,E:\Giao an đien tu\Giao an thi giang\Lop 5\Toan 5_The tich cua mot hinh\Toan 5_The tich mot hinh\Media.ppc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4,418581151,E:\Giao an đien tu\Giao an thi giang\Lop 5\Toan 5_The tich cua mot hinh\Toan 5_The tich mot hinh\Media.ppcx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1002</Words>
  <Application>Microsoft Office PowerPoint</Application>
  <PresentationFormat>On-screen Show (4:3)</PresentationFormat>
  <Paragraphs>123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.VnAristote</vt:lpstr>
      <vt:lpstr>.VnCommercial Script</vt:lpstr>
      <vt:lpstr>Arial</vt:lpstr>
      <vt:lpstr>Calibri</vt:lpstr>
      <vt:lpstr>Cambria Math</vt:lpstr>
      <vt:lpstr>HP001 4 hàng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CKK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AutoBVT</cp:lastModifiedBy>
  <cp:revision>58</cp:revision>
  <cp:lastPrinted>2022-02-17T03:00:23Z</cp:lastPrinted>
  <dcterms:created xsi:type="dcterms:W3CDTF">2019-01-20T06:15:43Z</dcterms:created>
  <dcterms:modified xsi:type="dcterms:W3CDTF">2022-02-17T03:16:16Z</dcterms:modified>
</cp:coreProperties>
</file>